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/>
    <p:restoredTop sz="94672"/>
  </p:normalViewPr>
  <p:slideViewPr>
    <p:cSldViewPr snapToGrid="0">
      <p:cViewPr varScale="1">
        <p:scale>
          <a:sx n="93" d="100"/>
          <a:sy n="93" d="100"/>
        </p:scale>
        <p:origin x="24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04D3F-AD10-B49B-4906-43FB07A3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5EAACD-BADD-9813-8679-4F92E4B03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F9B94-B70B-8EE5-45E0-8C332B8D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2F23A7-FF51-80F6-44CC-95B84BBC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6181A-B2B9-AA0A-462E-636EDCC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818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2E942-1B79-C05B-2669-53BE8249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D6B598-EE95-AF4A-10C3-E095256B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B7F55E-25AF-E529-6A61-C755B93F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E2EF2-4B34-A26C-6BF7-E8FA11FD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D2C37-E236-C33B-9F50-BEEA2D45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86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2F18F0-81AB-17CA-3336-9D6812AA8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3F1638-A52D-F2CC-B64E-5F2A277A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408380-3635-FDF3-6BD2-1D7CC6A8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49D836-F74C-3910-E6F3-13774D80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0076F2-C497-4365-0B11-9158DBCF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70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78A98-7734-AC32-66A3-EB9FF275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A14DC-A667-6F0D-8F1F-DCAB8A79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BAD2DC-65C8-16A0-76E0-B70D8C17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D2F1E-E83D-50EA-CD12-FD354610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CF43E5-8B12-2AB6-0CBC-F47D85EC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04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2403C-B094-24F1-F92A-535ED317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0B79D-5EA7-353F-A599-9AF27473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A8429-D98D-9D39-2EC0-901EFBA5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F86F9-58B7-249E-420C-D5E63E5C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2F19D-2C83-902D-6951-F701E92F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454F3-E689-46CB-8B7F-66412AAF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2695E-BF4F-F50A-8808-66B52D4F7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63AFB9-34E2-D21B-95F2-FAE7AE5C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61A823-5B61-9247-9FE2-BE7F08C6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B29F1F-147C-4B11-6C89-F1B08DE3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E9255-268A-E92E-E7C2-9121D645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58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45222-E226-02FF-51EC-B759B2E7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060A7-141E-1A8C-1B68-755AC7C6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5E680E-C9C9-09F1-9929-74852D5D5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2CD502-2AB2-68DF-69F7-D195A1EA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725966-9F92-0F46-9728-85E2D4192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0CC882-B90D-8EDB-2ADC-B9FE12BC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78BD8B-5B39-E7E5-2481-88399D8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343587-7C54-D874-ABC2-7A00A61E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36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26B39-1D38-6178-4397-395DC8BF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AE0B56-4BD0-4284-F4AD-E77FB06B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27198A-DA87-5B18-CCE6-D5A5D6EC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5363A8-95AC-8320-F1CF-CC979C8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15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B9E82E-0B45-6D5F-60CD-67BA4748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EDBD16-FB49-8863-E44E-FA8BFC9D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C8DE39-B105-DD4F-EAE6-47ECA0E3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4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5ABC-23A2-B50B-58E1-29D3A364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B614A-D879-87B5-DF7D-C913CBBF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9DD960-E3C7-0065-FA63-8C2CDFE1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ECAAF-FE1E-6279-200D-623F88F1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CF1B55-1780-F52C-F04B-270FE4F7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43E54D-9839-EC75-FF1E-F7B11F76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7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9511E-604A-B852-80CF-D0AF5D5E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6E6687-4175-DA7A-58E9-AE0EFEE2F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2BB12B-43FC-0B12-D05A-C0242FD1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88C314-EB97-6E06-8E97-D161911C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0054A3-13DE-C851-6BE7-49169EC8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D75DF5-892A-A438-004B-44CF3A82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27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921FF4-9DB5-4474-BF3F-7D621EC7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510BB5-1728-9C69-39D2-A16F6A5FB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9CE067-9925-F2B9-A8B7-6C537FC8B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6B3F5-27C3-D846-9255-95F5B4889960}" type="datetimeFigureOut">
              <a:rPr lang="es-ES" smtClean="0"/>
              <a:t>2/6/25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C3F27-CF0E-C924-4FDF-C292D52E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ACC267-171D-5893-D750-3AD36DEA5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418E0-7FCC-FA40-A752-4ABAC6216D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40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ir-gijon-frontend.onrend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63AE-33BF-4ED7-77FE-3580BDF02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0D66C-9EA3-DF02-A852-CFB222BE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8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D24FB4A7-0AF9-96C4-F25B-C105BA70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60" y="396688"/>
            <a:ext cx="4329318" cy="6064624"/>
          </a:xfrm>
          <a:prstGeom prst="rect">
            <a:avLst/>
          </a:prstGeom>
        </p:spPr>
      </p:pic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F4F8F857-C130-31A9-1F9D-EE422A5D0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975" y="1060304"/>
            <a:ext cx="4137687" cy="81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8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53D92-C494-7239-2B9C-4A0DFC3AE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4E83A6-2E9A-C9DB-D3EA-705C6F93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275"/>
          <a:stretch>
            <a:fillRect/>
          </a:stretch>
        </p:blipFill>
        <p:spPr>
          <a:xfrm>
            <a:off x="1564726" y="1498600"/>
            <a:ext cx="7086600" cy="1173018"/>
          </a:xfrm>
          <a:prstGeom prst="rect">
            <a:avLst/>
          </a:prstGeom>
        </p:spPr>
      </p:pic>
      <p:pic>
        <p:nvPicPr>
          <p:cNvPr id="9" name="Imagen 8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14FE5255-97FF-4E09-7E43-3DF8947B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26" y="3913909"/>
            <a:ext cx="9466703" cy="180801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CE6B9E0-2B0C-43C9-3308-3D299AF36537}"/>
              </a:ext>
            </a:extLst>
          </p:cNvPr>
          <p:cNvSpPr txBox="1"/>
          <p:nvPr/>
        </p:nvSpPr>
        <p:spPr>
          <a:xfrm>
            <a:off x="1564726" y="951407"/>
            <a:ext cx="72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Botones antes de dar de alta usuario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7125C2E-B6DB-4811-7DAB-E8A695E65D83}"/>
              </a:ext>
            </a:extLst>
          </p:cNvPr>
          <p:cNvSpPr txBox="1"/>
          <p:nvPr/>
        </p:nvSpPr>
        <p:spPr>
          <a:xfrm>
            <a:off x="1675562" y="3244334"/>
            <a:ext cx="72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Botones después de dar de alta usuario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B4A82CE-C2DD-79C1-EF4E-21E2E98872E5}"/>
              </a:ext>
            </a:extLst>
          </p:cNvPr>
          <p:cNvSpPr/>
          <p:nvPr/>
        </p:nvSpPr>
        <p:spPr>
          <a:xfrm>
            <a:off x="6298077" y="1498600"/>
            <a:ext cx="2353249" cy="117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6D772BF-ADD7-C834-E494-29DCF680F972}"/>
              </a:ext>
            </a:extLst>
          </p:cNvPr>
          <p:cNvSpPr/>
          <p:nvPr/>
        </p:nvSpPr>
        <p:spPr>
          <a:xfrm>
            <a:off x="5127542" y="3865418"/>
            <a:ext cx="1591913" cy="117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B09563D-B16D-44A3-EDDF-FB8D3A3848AA}"/>
              </a:ext>
            </a:extLst>
          </p:cNvPr>
          <p:cNvSpPr/>
          <p:nvPr/>
        </p:nvSpPr>
        <p:spPr>
          <a:xfrm>
            <a:off x="8140731" y="3865418"/>
            <a:ext cx="2353249" cy="1173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45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2867-3AB7-D164-FF75-CEC6860B4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7A693D86-A877-E5BC-7314-7173E8025BB6}"/>
              </a:ext>
            </a:extLst>
          </p:cNvPr>
          <p:cNvSpPr txBox="1"/>
          <p:nvPr/>
        </p:nvSpPr>
        <p:spPr>
          <a:xfrm>
            <a:off x="1564726" y="951407"/>
            <a:ext cx="72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Hay que mejorar este formato</a:t>
            </a:r>
          </a:p>
        </p:txBody>
      </p:sp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EF8423E9-A885-4670-9D84-6D46F7AFD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652155"/>
            <a:ext cx="4622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7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53B1-58A7-AF07-7FA9-E52FE4153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69306898-79EE-BC0F-F4FC-E29509149F67}"/>
              </a:ext>
            </a:extLst>
          </p:cNvPr>
          <p:cNvSpPr txBox="1"/>
          <p:nvPr/>
        </p:nvSpPr>
        <p:spPr>
          <a:xfrm>
            <a:off x="1786399" y="743589"/>
            <a:ext cx="7260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el e-mail de bienvenida está mal el enlace a la web.</a:t>
            </a:r>
          </a:p>
          <a:p>
            <a:endParaRPr lang="es-ES" dirty="0"/>
          </a:p>
          <a:p>
            <a:r>
              <a:rPr lang="es-ES" dirty="0"/>
              <a:t>Aparece este: </a:t>
            </a:r>
            <a:r>
              <a:rPr lang="es-ES" dirty="0">
                <a:hlinkClick r:id="rId2"/>
              </a:rPr>
              <a:t>https://air-gijon-frontend.onrender.com/</a:t>
            </a:r>
            <a:endParaRPr lang="es-ES" dirty="0"/>
          </a:p>
          <a:p>
            <a:r>
              <a:rPr lang="es-ES" dirty="0"/>
              <a:t>Y tendría que ser este: https://air-</a:t>
            </a:r>
            <a:r>
              <a:rPr lang="es-ES" dirty="0" err="1"/>
              <a:t>gijon</a:t>
            </a:r>
            <a:r>
              <a:rPr lang="es-ES" dirty="0"/>
              <a:t>-</a:t>
            </a:r>
            <a:r>
              <a:rPr lang="es-ES" dirty="0" err="1"/>
              <a:t>front-end.onrender.com</a:t>
            </a:r>
            <a:r>
              <a:rPr lang="es-E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9370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46F66-49DC-7F50-42A6-3436A2A48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8E3893B5-3561-769B-D8DE-28418112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68" y="1467427"/>
            <a:ext cx="7772400" cy="24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0A3FC-F786-BDFF-DE69-9D884137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F959E73C-4269-6422-4169-C9157F21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55" y="0"/>
            <a:ext cx="6250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38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57</Words>
  <Application>Microsoft Macintosh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 Berdiales Bravo</dc:creator>
  <cp:lastModifiedBy>Elia Berdiales Bravo</cp:lastModifiedBy>
  <cp:revision>2</cp:revision>
  <dcterms:created xsi:type="dcterms:W3CDTF">2025-06-01T15:03:08Z</dcterms:created>
  <dcterms:modified xsi:type="dcterms:W3CDTF">2025-06-02T16:03:26Z</dcterms:modified>
</cp:coreProperties>
</file>