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8" r:id="rId4"/>
    <p:sldId id="258" r:id="rId5"/>
    <p:sldId id="260" r:id="rId6"/>
    <p:sldId id="275" r:id="rId7"/>
    <p:sldId id="279" r:id="rId8"/>
    <p:sldId id="276" r:id="rId9"/>
    <p:sldId id="277" r:id="rId10"/>
    <p:sldId id="262" r:id="rId11"/>
    <p:sldId id="264" r:id="rId12"/>
    <p:sldId id="273" r:id="rId13"/>
    <p:sldId id="280" r:id="rId14"/>
    <p:sldId id="272" r:id="rId15"/>
    <p:sldId id="274" r:id="rId16"/>
    <p:sldId id="268" r:id="rId17"/>
    <p:sldId id="269" r:id="rId18"/>
    <p:sldId id="270" r:id="rId19"/>
    <p:sldId id="271" r:id="rId20"/>
    <p:sldId id="259" r:id="rId21"/>
    <p:sldId id="263" r:id="rId22"/>
    <p:sldId id="265" r:id="rId23"/>
    <p:sldId id="266" r:id="rId24"/>
    <p:sldId id="267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9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F1B65-A00F-42B6-93CE-97149E23E0FA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6C73443-63D1-45AA-9E74-7CD0CA348AC2}">
      <dgm:prSet/>
      <dgm:spPr/>
      <dgm:t>
        <a:bodyPr/>
        <a:lstStyle/>
        <a:p>
          <a:pPr algn="ctr" rtl="0"/>
          <a:r>
            <a:rPr lang="pt-BR" dirty="0" smtClean="0"/>
            <a:t>A </a:t>
          </a:r>
          <a:r>
            <a:rPr lang="pt-BR" b="0" dirty="0" smtClean="0"/>
            <a:t>auditoria</a:t>
          </a:r>
          <a:r>
            <a:rPr lang="pt-BR" b="1" dirty="0" smtClean="0"/>
            <a:t> </a:t>
          </a:r>
          <a:r>
            <a:rPr lang="pt-BR" dirty="0" smtClean="0"/>
            <a:t>é uma atividade que avalia:</a:t>
          </a:r>
          <a:endParaRPr lang="pt-BR" dirty="0"/>
        </a:p>
      </dgm:t>
    </dgm:pt>
    <dgm:pt modelId="{5645D4FB-0374-4DFC-A8F9-7E656AEF3A7F}" type="parTrans" cxnId="{F3E83FC3-7BE8-4A7A-BE6A-8FAFD3DCEDA8}">
      <dgm:prSet/>
      <dgm:spPr/>
      <dgm:t>
        <a:bodyPr/>
        <a:lstStyle/>
        <a:p>
          <a:pPr algn="ctr"/>
          <a:endParaRPr lang="pt-BR"/>
        </a:p>
      </dgm:t>
    </dgm:pt>
    <dgm:pt modelId="{A95EAF37-7503-461C-8D03-99893A18F93F}" type="sibTrans" cxnId="{F3E83FC3-7BE8-4A7A-BE6A-8FAFD3DCEDA8}">
      <dgm:prSet/>
      <dgm:spPr/>
      <dgm:t>
        <a:bodyPr/>
        <a:lstStyle/>
        <a:p>
          <a:pPr algn="ctr"/>
          <a:endParaRPr lang="pt-BR"/>
        </a:p>
      </dgm:t>
    </dgm:pt>
    <dgm:pt modelId="{79943522-91DE-4F1A-84CB-11038BE0CCB3}">
      <dgm:prSet/>
      <dgm:spPr/>
      <dgm:t>
        <a:bodyPr/>
        <a:lstStyle/>
        <a:p>
          <a:pPr algn="ctr" rtl="0"/>
          <a:r>
            <a:rPr lang="pt-BR" dirty="0" smtClean="0"/>
            <a:t>procedimentos </a:t>
          </a:r>
          <a:endParaRPr lang="pt-BR" dirty="0"/>
        </a:p>
      </dgm:t>
    </dgm:pt>
    <dgm:pt modelId="{1002FE03-33CD-4D8C-8779-A9677523F8AC}" type="parTrans" cxnId="{2C9AD041-4F43-4C41-900E-8965FAF19F44}">
      <dgm:prSet/>
      <dgm:spPr/>
      <dgm:t>
        <a:bodyPr/>
        <a:lstStyle/>
        <a:p>
          <a:pPr algn="ctr"/>
          <a:endParaRPr lang="pt-BR"/>
        </a:p>
      </dgm:t>
    </dgm:pt>
    <dgm:pt modelId="{C08111BD-FC22-4B96-B79D-AC87E16939B9}" type="sibTrans" cxnId="{2C9AD041-4F43-4C41-900E-8965FAF19F44}">
      <dgm:prSet/>
      <dgm:spPr/>
      <dgm:t>
        <a:bodyPr/>
        <a:lstStyle/>
        <a:p>
          <a:pPr algn="ctr"/>
          <a:endParaRPr lang="pt-BR"/>
        </a:p>
      </dgm:t>
    </dgm:pt>
    <dgm:pt modelId="{720338C6-375F-4E78-9AC0-79C12868A0FC}">
      <dgm:prSet/>
      <dgm:spPr/>
      <dgm:t>
        <a:bodyPr/>
        <a:lstStyle/>
        <a:p>
          <a:pPr algn="ctr" rtl="0"/>
          <a:r>
            <a:rPr lang="pt-BR" dirty="0" smtClean="0"/>
            <a:t>processos </a:t>
          </a:r>
          <a:endParaRPr lang="pt-BR" dirty="0"/>
        </a:p>
      </dgm:t>
    </dgm:pt>
    <dgm:pt modelId="{DD7BE565-CDC6-4ADB-967D-62B5074C5801}" type="parTrans" cxnId="{74636E1A-9A6C-4E84-8511-AE77374117A9}">
      <dgm:prSet/>
      <dgm:spPr/>
      <dgm:t>
        <a:bodyPr/>
        <a:lstStyle/>
        <a:p>
          <a:pPr algn="ctr"/>
          <a:endParaRPr lang="pt-BR"/>
        </a:p>
      </dgm:t>
    </dgm:pt>
    <dgm:pt modelId="{C8C52203-8187-4DC1-A8F8-AA7CC16B8E8E}" type="sibTrans" cxnId="{74636E1A-9A6C-4E84-8511-AE77374117A9}">
      <dgm:prSet/>
      <dgm:spPr/>
      <dgm:t>
        <a:bodyPr/>
        <a:lstStyle/>
        <a:p>
          <a:pPr algn="ctr"/>
          <a:endParaRPr lang="pt-BR"/>
        </a:p>
      </dgm:t>
    </dgm:pt>
    <dgm:pt modelId="{C4BE9B3F-02C6-44C0-8BB5-1F624F6300DB}">
      <dgm:prSet/>
      <dgm:spPr/>
      <dgm:t>
        <a:bodyPr/>
        <a:lstStyle/>
        <a:p>
          <a:pPr algn="ctr" rtl="0"/>
          <a:r>
            <a:rPr lang="pt-BR" b="0" dirty="0" smtClean="0"/>
            <a:t>sistemas</a:t>
          </a:r>
          <a:endParaRPr lang="pt-BR" b="0" dirty="0"/>
        </a:p>
      </dgm:t>
    </dgm:pt>
    <dgm:pt modelId="{34A85BBD-51BE-4E6C-A47C-01EF5DDCAE3B}" type="parTrans" cxnId="{F51F46D7-D7DD-4875-A99E-E1F3983111E4}">
      <dgm:prSet/>
      <dgm:spPr/>
      <dgm:t>
        <a:bodyPr/>
        <a:lstStyle/>
        <a:p>
          <a:pPr algn="ctr"/>
          <a:endParaRPr lang="pt-BR"/>
        </a:p>
      </dgm:t>
    </dgm:pt>
    <dgm:pt modelId="{641E244F-209C-4CE6-BFC6-06A776C96B7D}" type="sibTrans" cxnId="{F51F46D7-D7DD-4875-A99E-E1F3983111E4}">
      <dgm:prSet/>
      <dgm:spPr/>
      <dgm:t>
        <a:bodyPr/>
        <a:lstStyle/>
        <a:p>
          <a:pPr algn="ctr"/>
          <a:endParaRPr lang="pt-BR"/>
        </a:p>
      </dgm:t>
    </dgm:pt>
    <dgm:pt modelId="{62A9B1BF-9DD8-4B9D-B32E-AA47121DFB25}">
      <dgm:prSet/>
      <dgm:spPr/>
      <dgm:t>
        <a:bodyPr/>
        <a:lstStyle/>
        <a:p>
          <a:pPr algn="ctr" rtl="0"/>
          <a:r>
            <a:rPr lang="pt-BR" dirty="0" smtClean="0"/>
            <a:t>Com o intuito de verificar sua conformidade com:</a:t>
          </a:r>
          <a:endParaRPr lang="pt-BR" dirty="0"/>
        </a:p>
      </dgm:t>
    </dgm:pt>
    <dgm:pt modelId="{58901EAE-7549-4234-B520-B5BA29C54297}" type="parTrans" cxnId="{10A0715B-174E-4161-B6D1-F3FE9EED6658}">
      <dgm:prSet/>
      <dgm:spPr/>
      <dgm:t>
        <a:bodyPr/>
        <a:lstStyle/>
        <a:p>
          <a:pPr algn="ctr"/>
          <a:endParaRPr lang="pt-BR"/>
        </a:p>
      </dgm:t>
    </dgm:pt>
    <dgm:pt modelId="{54BC2EBC-8B6E-4E89-8868-26CCD74307BB}" type="sibTrans" cxnId="{10A0715B-174E-4161-B6D1-F3FE9EED6658}">
      <dgm:prSet/>
      <dgm:spPr/>
      <dgm:t>
        <a:bodyPr/>
        <a:lstStyle/>
        <a:p>
          <a:pPr algn="ctr"/>
          <a:endParaRPr lang="pt-BR"/>
        </a:p>
      </dgm:t>
    </dgm:pt>
    <dgm:pt modelId="{A82DD7B2-9CAB-481C-AA8C-06433169AD98}">
      <dgm:prSet/>
      <dgm:spPr/>
      <dgm:t>
        <a:bodyPr/>
        <a:lstStyle/>
        <a:p>
          <a:pPr algn="ctr" rtl="0"/>
          <a:r>
            <a:rPr lang="pt-BR" dirty="0" smtClean="0"/>
            <a:t>os objetivos</a:t>
          </a:r>
          <a:endParaRPr lang="pt-BR" dirty="0"/>
        </a:p>
      </dgm:t>
    </dgm:pt>
    <dgm:pt modelId="{3A336CFE-14B7-4D81-A63A-AD11EA449E76}" type="parTrans" cxnId="{7E23B727-65C4-4005-8323-0B1E62E2F26F}">
      <dgm:prSet/>
      <dgm:spPr/>
      <dgm:t>
        <a:bodyPr/>
        <a:lstStyle/>
        <a:p>
          <a:pPr algn="ctr"/>
          <a:endParaRPr lang="pt-BR"/>
        </a:p>
      </dgm:t>
    </dgm:pt>
    <dgm:pt modelId="{D2621D9C-4C91-4C33-AF55-8756C20D25A0}" type="sibTrans" cxnId="{7E23B727-65C4-4005-8323-0B1E62E2F26F}">
      <dgm:prSet/>
      <dgm:spPr/>
      <dgm:t>
        <a:bodyPr/>
        <a:lstStyle/>
        <a:p>
          <a:pPr algn="ctr"/>
          <a:endParaRPr lang="pt-BR"/>
        </a:p>
      </dgm:t>
    </dgm:pt>
    <dgm:pt modelId="{C278D580-F8AC-4520-A96C-0ED108212D7C}">
      <dgm:prSet/>
      <dgm:spPr/>
      <dgm:t>
        <a:bodyPr/>
        <a:lstStyle/>
        <a:p>
          <a:pPr algn="ctr" rtl="0"/>
          <a:r>
            <a:rPr lang="pt-BR" dirty="0" smtClean="0"/>
            <a:t>as políticas institucionais</a:t>
          </a:r>
          <a:endParaRPr lang="pt-BR" dirty="0"/>
        </a:p>
      </dgm:t>
    </dgm:pt>
    <dgm:pt modelId="{51BA9C71-0597-41D8-8B6B-E8383957D630}" type="parTrans" cxnId="{62556926-959F-4E9A-B833-8F43914BB764}">
      <dgm:prSet/>
      <dgm:spPr/>
      <dgm:t>
        <a:bodyPr/>
        <a:lstStyle/>
        <a:p>
          <a:pPr algn="ctr"/>
          <a:endParaRPr lang="pt-BR"/>
        </a:p>
      </dgm:t>
    </dgm:pt>
    <dgm:pt modelId="{0E9B448F-6C1C-4AD0-BFEC-9572B556BF06}" type="sibTrans" cxnId="{62556926-959F-4E9A-B833-8F43914BB764}">
      <dgm:prSet/>
      <dgm:spPr/>
      <dgm:t>
        <a:bodyPr/>
        <a:lstStyle/>
        <a:p>
          <a:pPr algn="ctr"/>
          <a:endParaRPr lang="pt-BR"/>
        </a:p>
      </dgm:t>
    </dgm:pt>
    <dgm:pt modelId="{EEA3CF53-CC67-47A9-8F52-FA946F69C8C3}">
      <dgm:prSet/>
      <dgm:spPr/>
      <dgm:t>
        <a:bodyPr/>
        <a:lstStyle/>
        <a:p>
          <a:pPr algn="ctr" rtl="0"/>
          <a:r>
            <a:rPr lang="pt-BR" dirty="0" smtClean="0"/>
            <a:t>o orçamento</a:t>
          </a:r>
          <a:endParaRPr lang="pt-BR" dirty="0"/>
        </a:p>
      </dgm:t>
    </dgm:pt>
    <dgm:pt modelId="{F8F4FD6C-FC08-4755-A956-33E8D58AF485}" type="parTrans" cxnId="{F3BD72E9-C6C8-4BBC-A075-9DBF58E9244D}">
      <dgm:prSet/>
      <dgm:spPr/>
      <dgm:t>
        <a:bodyPr/>
        <a:lstStyle/>
        <a:p>
          <a:pPr algn="ctr"/>
          <a:endParaRPr lang="pt-BR"/>
        </a:p>
      </dgm:t>
    </dgm:pt>
    <dgm:pt modelId="{B8D95707-552C-424C-8D03-F7915AC04097}" type="sibTrans" cxnId="{F3BD72E9-C6C8-4BBC-A075-9DBF58E9244D}">
      <dgm:prSet/>
      <dgm:spPr/>
      <dgm:t>
        <a:bodyPr/>
        <a:lstStyle/>
        <a:p>
          <a:pPr algn="ctr"/>
          <a:endParaRPr lang="pt-BR"/>
        </a:p>
      </dgm:t>
    </dgm:pt>
    <dgm:pt modelId="{1C1022A8-ECB0-4D81-84A8-E50E60C3DD08}">
      <dgm:prSet/>
      <dgm:spPr/>
      <dgm:t>
        <a:bodyPr/>
        <a:lstStyle/>
        <a:p>
          <a:pPr algn="ctr" rtl="0"/>
          <a:r>
            <a:rPr lang="pt-BR" dirty="0" smtClean="0"/>
            <a:t>as regras</a:t>
          </a:r>
          <a:endParaRPr lang="pt-BR" dirty="0"/>
        </a:p>
      </dgm:t>
    </dgm:pt>
    <dgm:pt modelId="{A3A4B7A5-1272-49CA-886A-33F9547706C0}" type="parTrans" cxnId="{EE91FACB-C733-4F3C-807C-EC8BEB11A909}">
      <dgm:prSet/>
      <dgm:spPr/>
      <dgm:t>
        <a:bodyPr/>
        <a:lstStyle/>
        <a:p>
          <a:pPr algn="ctr"/>
          <a:endParaRPr lang="pt-BR"/>
        </a:p>
      </dgm:t>
    </dgm:pt>
    <dgm:pt modelId="{76DE480A-EACA-4DBD-918C-BA8C32FC9710}" type="sibTrans" cxnId="{EE91FACB-C733-4F3C-807C-EC8BEB11A909}">
      <dgm:prSet/>
      <dgm:spPr/>
      <dgm:t>
        <a:bodyPr/>
        <a:lstStyle/>
        <a:p>
          <a:pPr algn="ctr"/>
          <a:endParaRPr lang="pt-BR"/>
        </a:p>
      </dgm:t>
    </dgm:pt>
    <dgm:pt modelId="{BDB7DAB5-3640-4A0B-8E07-03C59F4BD497}">
      <dgm:prSet/>
      <dgm:spPr/>
      <dgm:t>
        <a:bodyPr/>
        <a:lstStyle/>
        <a:p>
          <a:pPr algn="ctr" rtl="0"/>
          <a:r>
            <a:rPr lang="pt-BR" dirty="0" smtClean="0"/>
            <a:t>as normas</a:t>
          </a:r>
          <a:endParaRPr lang="pt-BR" dirty="0"/>
        </a:p>
      </dgm:t>
    </dgm:pt>
    <dgm:pt modelId="{643F52EF-A51D-4C78-A32E-F0BCC862F15C}" type="parTrans" cxnId="{5AE8D9C6-EFE3-4637-8297-6BF1BDD8A53C}">
      <dgm:prSet/>
      <dgm:spPr/>
      <dgm:t>
        <a:bodyPr/>
        <a:lstStyle/>
        <a:p>
          <a:pPr algn="ctr"/>
          <a:endParaRPr lang="pt-BR"/>
        </a:p>
      </dgm:t>
    </dgm:pt>
    <dgm:pt modelId="{C49B4FFB-E0C1-45B3-B528-A3BB51F7FD08}" type="sibTrans" cxnId="{5AE8D9C6-EFE3-4637-8297-6BF1BDD8A53C}">
      <dgm:prSet/>
      <dgm:spPr/>
      <dgm:t>
        <a:bodyPr/>
        <a:lstStyle/>
        <a:p>
          <a:pPr algn="ctr"/>
          <a:endParaRPr lang="pt-BR"/>
        </a:p>
      </dgm:t>
    </dgm:pt>
    <dgm:pt modelId="{25C249F4-9824-4D23-8F27-23DC8BF76871}">
      <dgm:prSet/>
      <dgm:spPr/>
      <dgm:t>
        <a:bodyPr/>
        <a:lstStyle/>
        <a:p>
          <a:pPr algn="ctr" rtl="0"/>
          <a:r>
            <a:rPr lang="pt-BR" dirty="0" smtClean="0"/>
            <a:t>os padrões</a:t>
          </a:r>
          <a:endParaRPr lang="pt-BR" dirty="0"/>
        </a:p>
      </dgm:t>
    </dgm:pt>
    <dgm:pt modelId="{337DB427-4D7F-42E4-92AF-D2C614BBF78C}" type="parTrans" cxnId="{9A28437B-FBCE-4A79-A770-0DCEAD0BC24E}">
      <dgm:prSet/>
      <dgm:spPr/>
      <dgm:t>
        <a:bodyPr/>
        <a:lstStyle/>
        <a:p>
          <a:pPr algn="ctr"/>
          <a:endParaRPr lang="pt-BR"/>
        </a:p>
      </dgm:t>
    </dgm:pt>
    <dgm:pt modelId="{0CD4CDEE-3D6A-4D01-8A50-65CA22D6D12D}" type="sibTrans" cxnId="{9A28437B-FBCE-4A79-A770-0DCEAD0BC24E}">
      <dgm:prSet/>
      <dgm:spPr/>
      <dgm:t>
        <a:bodyPr/>
        <a:lstStyle/>
        <a:p>
          <a:pPr algn="ctr"/>
          <a:endParaRPr lang="pt-BR"/>
        </a:p>
      </dgm:t>
    </dgm:pt>
    <dgm:pt modelId="{93DD7597-9AD2-4F4F-B27D-FAEB2BDC873C}" type="pres">
      <dgm:prSet presAssocID="{B3FF1B65-A00F-42B6-93CE-97149E23E0F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09E4630-DC8C-490B-8FA2-C30D1ACB15D1}" type="pres">
      <dgm:prSet presAssocID="{66C73443-63D1-45AA-9E74-7CD0CA348AC2}" presName="compNode" presStyleCnt="0"/>
      <dgm:spPr/>
      <dgm:t>
        <a:bodyPr/>
        <a:lstStyle/>
        <a:p>
          <a:endParaRPr lang="pt-BR"/>
        </a:p>
      </dgm:t>
    </dgm:pt>
    <dgm:pt modelId="{ACDD3A7E-B8BA-4448-8BD1-10898E0960E6}" type="pres">
      <dgm:prSet presAssocID="{66C73443-63D1-45AA-9E74-7CD0CA348AC2}" presName="aNode" presStyleLbl="bgShp" presStyleIdx="0" presStyleCnt="2"/>
      <dgm:spPr/>
      <dgm:t>
        <a:bodyPr/>
        <a:lstStyle/>
        <a:p>
          <a:endParaRPr lang="pt-BR"/>
        </a:p>
      </dgm:t>
    </dgm:pt>
    <dgm:pt modelId="{67478D80-B6D5-4E02-9F95-9F0F5E8DB55F}" type="pres">
      <dgm:prSet presAssocID="{66C73443-63D1-45AA-9E74-7CD0CA348AC2}" presName="textNode" presStyleLbl="bgShp" presStyleIdx="0" presStyleCnt="2"/>
      <dgm:spPr/>
      <dgm:t>
        <a:bodyPr/>
        <a:lstStyle/>
        <a:p>
          <a:endParaRPr lang="pt-BR"/>
        </a:p>
      </dgm:t>
    </dgm:pt>
    <dgm:pt modelId="{C32E2D8C-04E7-401C-A703-C83D3D4BA244}" type="pres">
      <dgm:prSet presAssocID="{66C73443-63D1-45AA-9E74-7CD0CA348AC2}" presName="compChildNode" presStyleCnt="0"/>
      <dgm:spPr/>
      <dgm:t>
        <a:bodyPr/>
        <a:lstStyle/>
        <a:p>
          <a:endParaRPr lang="pt-BR"/>
        </a:p>
      </dgm:t>
    </dgm:pt>
    <dgm:pt modelId="{84C8DD8E-5DB2-4C13-831E-9D3F370CABA8}" type="pres">
      <dgm:prSet presAssocID="{66C73443-63D1-45AA-9E74-7CD0CA348AC2}" presName="theInnerList" presStyleCnt="0"/>
      <dgm:spPr/>
      <dgm:t>
        <a:bodyPr/>
        <a:lstStyle/>
        <a:p>
          <a:endParaRPr lang="pt-BR"/>
        </a:p>
      </dgm:t>
    </dgm:pt>
    <dgm:pt modelId="{1E833290-F38A-4EF0-991A-FB51574D4108}" type="pres">
      <dgm:prSet presAssocID="{79943522-91DE-4F1A-84CB-11038BE0CCB3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406AC2-4291-4A72-B090-15884095F195}" type="pres">
      <dgm:prSet presAssocID="{79943522-91DE-4F1A-84CB-11038BE0CCB3}" presName="aSpace2" presStyleCnt="0"/>
      <dgm:spPr/>
      <dgm:t>
        <a:bodyPr/>
        <a:lstStyle/>
        <a:p>
          <a:endParaRPr lang="pt-BR"/>
        </a:p>
      </dgm:t>
    </dgm:pt>
    <dgm:pt modelId="{CE034FB2-CF2F-4EBE-9CCE-9345341289E6}" type="pres">
      <dgm:prSet presAssocID="{720338C6-375F-4E78-9AC0-79C12868A0FC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62D207-7FAE-498D-A164-20E6BA86B903}" type="pres">
      <dgm:prSet presAssocID="{720338C6-375F-4E78-9AC0-79C12868A0FC}" presName="aSpace2" presStyleCnt="0"/>
      <dgm:spPr/>
      <dgm:t>
        <a:bodyPr/>
        <a:lstStyle/>
        <a:p>
          <a:endParaRPr lang="pt-BR"/>
        </a:p>
      </dgm:t>
    </dgm:pt>
    <dgm:pt modelId="{8AF15869-4808-45CE-B70B-5AB397864F0A}" type="pres">
      <dgm:prSet presAssocID="{C4BE9B3F-02C6-44C0-8BB5-1F624F6300DB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1685E9-A486-43FF-878C-97E1C37E02F4}" type="pres">
      <dgm:prSet presAssocID="{66C73443-63D1-45AA-9E74-7CD0CA348AC2}" presName="aSpace" presStyleCnt="0"/>
      <dgm:spPr/>
      <dgm:t>
        <a:bodyPr/>
        <a:lstStyle/>
        <a:p>
          <a:endParaRPr lang="pt-BR"/>
        </a:p>
      </dgm:t>
    </dgm:pt>
    <dgm:pt modelId="{330B2A8E-B768-4CAA-B52A-1E0BE3302FBA}" type="pres">
      <dgm:prSet presAssocID="{62A9B1BF-9DD8-4B9D-B32E-AA47121DFB25}" presName="compNode" presStyleCnt="0"/>
      <dgm:spPr/>
      <dgm:t>
        <a:bodyPr/>
        <a:lstStyle/>
        <a:p>
          <a:endParaRPr lang="pt-BR"/>
        </a:p>
      </dgm:t>
    </dgm:pt>
    <dgm:pt modelId="{65893CEA-B856-417C-9477-FE7BD1CBDEBF}" type="pres">
      <dgm:prSet presAssocID="{62A9B1BF-9DD8-4B9D-B32E-AA47121DFB25}" presName="aNode" presStyleLbl="bgShp" presStyleIdx="1" presStyleCnt="2"/>
      <dgm:spPr/>
      <dgm:t>
        <a:bodyPr/>
        <a:lstStyle/>
        <a:p>
          <a:endParaRPr lang="pt-BR"/>
        </a:p>
      </dgm:t>
    </dgm:pt>
    <dgm:pt modelId="{FE8A2F06-AB7F-4832-AE6A-A3112E951D18}" type="pres">
      <dgm:prSet presAssocID="{62A9B1BF-9DD8-4B9D-B32E-AA47121DFB25}" presName="textNode" presStyleLbl="bgShp" presStyleIdx="1" presStyleCnt="2"/>
      <dgm:spPr/>
      <dgm:t>
        <a:bodyPr/>
        <a:lstStyle/>
        <a:p>
          <a:endParaRPr lang="pt-BR"/>
        </a:p>
      </dgm:t>
    </dgm:pt>
    <dgm:pt modelId="{4FD7EB17-A004-4A15-BA82-008BB79E96C3}" type="pres">
      <dgm:prSet presAssocID="{62A9B1BF-9DD8-4B9D-B32E-AA47121DFB25}" presName="compChildNode" presStyleCnt="0"/>
      <dgm:spPr/>
      <dgm:t>
        <a:bodyPr/>
        <a:lstStyle/>
        <a:p>
          <a:endParaRPr lang="pt-BR"/>
        </a:p>
      </dgm:t>
    </dgm:pt>
    <dgm:pt modelId="{EC516D4B-F792-4DC3-B15E-59C06DA37DDA}" type="pres">
      <dgm:prSet presAssocID="{62A9B1BF-9DD8-4B9D-B32E-AA47121DFB25}" presName="theInnerList" presStyleCnt="0"/>
      <dgm:spPr/>
      <dgm:t>
        <a:bodyPr/>
        <a:lstStyle/>
        <a:p>
          <a:endParaRPr lang="pt-BR"/>
        </a:p>
      </dgm:t>
    </dgm:pt>
    <dgm:pt modelId="{3FB8CEBB-B370-45F0-807A-FB590F397A9F}" type="pres">
      <dgm:prSet presAssocID="{A82DD7B2-9CAB-481C-AA8C-06433169AD98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29AC84-9A5B-4349-BB59-139C4F46C196}" type="pres">
      <dgm:prSet presAssocID="{A82DD7B2-9CAB-481C-AA8C-06433169AD98}" presName="aSpace2" presStyleCnt="0"/>
      <dgm:spPr/>
      <dgm:t>
        <a:bodyPr/>
        <a:lstStyle/>
        <a:p>
          <a:endParaRPr lang="pt-BR"/>
        </a:p>
      </dgm:t>
    </dgm:pt>
    <dgm:pt modelId="{F34C06E9-C22B-4B3D-A052-B6E5578B9F86}" type="pres">
      <dgm:prSet presAssocID="{C278D580-F8AC-4520-A96C-0ED108212D7C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C164AF-0688-4756-A458-3E1DFCB93BD0}" type="pres">
      <dgm:prSet presAssocID="{C278D580-F8AC-4520-A96C-0ED108212D7C}" presName="aSpace2" presStyleCnt="0"/>
      <dgm:spPr/>
      <dgm:t>
        <a:bodyPr/>
        <a:lstStyle/>
        <a:p>
          <a:endParaRPr lang="pt-BR"/>
        </a:p>
      </dgm:t>
    </dgm:pt>
    <dgm:pt modelId="{9FA2ABD6-751C-428D-8E8F-99FE74ADD32C}" type="pres">
      <dgm:prSet presAssocID="{EEA3CF53-CC67-47A9-8F52-FA946F69C8C3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C50B8F-E122-4A10-A07D-F050F660817A}" type="pres">
      <dgm:prSet presAssocID="{EEA3CF53-CC67-47A9-8F52-FA946F69C8C3}" presName="aSpace2" presStyleCnt="0"/>
      <dgm:spPr/>
      <dgm:t>
        <a:bodyPr/>
        <a:lstStyle/>
        <a:p>
          <a:endParaRPr lang="pt-BR"/>
        </a:p>
      </dgm:t>
    </dgm:pt>
    <dgm:pt modelId="{C72B1E6F-849E-431E-8D67-C699983C1C3F}" type="pres">
      <dgm:prSet presAssocID="{1C1022A8-ECB0-4D81-84A8-E50E60C3DD08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1AD68F-93DF-4F01-AD91-4462BB15B3EF}" type="pres">
      <dgm:prSet presAssocID="{1C1022A8-ECB0-4D81-84A8-E50E60C3DD08}" presName="aSpace2" presStyleCnt="0"/>
      <dgm:spPr/>
      <dgm:t>
        <a:bodyPr/>
        <a:lstStyle/>
        <a:p>
          <a:endParaRPr lang="pt-BR"/>
        </a:p>
      </dgm:t>
    </dgm:pt>
    <dgm:pt modelId="{F095F701-B4AB-4C0B-89C8-EDC74AC139E7}" type="pres">
      <dgm:prSet presAssocID="{BDB7DAB5-3640-4A0B-8E07-03C59F4BD497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E4F2EE-0E89-4C2D-ACDD-AFB1DC84693A}" type="pres">
      <dgm:prSet presAssocID="{BDB7DAB5-3640-4A0B-8E07-03C59F4BD497}" presName="aSpace2" presStyleCnt="0"/>
      <dgm:spPr/>
      <dgm:t>
        <a:bodyPr/>
        <a:lstStyle/>
        <a:p>
          <a:endParaRPr lang="pt-BR"/>
        </a:p>
      </dgm:t>
    </dgm:pt>
    <dgm:pt modelId="{DB1EBF47-7F92-4ADC-AD2F-41E7CF1402AF}" type="pres">
      <dgm:prSet presAssocID="{25C249F4-9824-4D23-8F27-23DC8BF76871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9DF446C-606E-4AAD-9C3A-B202D058D02F}" type="presOf" srcId="{25C249F4-9824-4D23-8F27-23DC8BF76871}" destId="{DB1EBF47-7F92-4ADC-AD2F-41E7CF1402AF}" srcOrd="0" destOrd="0" presId="urn:microsoft.com/office/officeart/2005/8/layout/lProcess2"/>
    <dgm:cxn modelId="{FB24042B-65F3-4FBD-8BB9-92609AA3CF20}" type="presOf" srcId="{C4BE9B3F-02C6-44C0-8BB5-1F624F6300DB}" destId="{8AF15869-4808-45CE-B70B-5AB397864F0A}" srcOrd="0" destOrd="0" presId="urn:microsoft.com/office/officeart/2005/8/layout/lProcess2"/>
    <dgm:cxn modelId="{10A0715B-174E-4161-B6D1-F3FE9EED6658}" srcId="{B3FF1B65-A00F-42B6-93CE-97149E23E0FA}" destId="{62A9B1BF-9DD8-4B9D-B32E-AA47121DFB25}" srcOrd="1" destOrd="0" parTransId="{58901EAE-7549-4234-B520-B5BA29C54297}" sibTransId="{54BC2EBC-8B6E-4E89-8868-26CCD74307BB}"/>
    <dgm:cxn modelId="{F3BD72E9-C6C8-4BBC-A075-9DBF58E9244D}" srcId="{62A9B1BF-9DD8-4B9D-B32E-AA47121DFB25}" destId="{EEA3CF53-CC67-47A9-8F52-FA946F69C8C3}" srcOrd="2" destOrd="0" parTransId="{F8F4FD6C-FC08-4755-A956-33E8D58AF485}" sibTransId="{B8D95707-552C-424C-8D03-F7915AC04097}"/>
    <dgm:cxn modelId="{DA235350-9316-46A4-AABA-79B7898A6BAA}" type="presOf" srcId="{B3FF1B65-A00F-42B6-93CE-97149E23E0FA}" destId="{93DD7597-9AD2-4F4F-B27D-FAEB2BDC873C}" srcOrd="0" destOrd="0" presId="urn:microsoft.com/office/officeart/2005/8/layout/lProcess2"/>
    <dgm:cxn modelId="{5AE8D9C6-EFE3-4637-8297-6BF1BDD8A53C}" srcId="{62A9B1BF-9DD8-4B9D-B32E-AA47121DFB25}" destId="{BDB7DAB5-3640-4A0B-8E07-03C59F4BD497}" srcOrd="4" destOrd="0" parTransId="{643F52EF-A51D-4C78-A32E-F0BCC862F15C}" sibTransId="{C49B4FFB-E0C1-45B3-B528-A3BB51F7FD08}"/>
    <dgm:cxn modelId="{87BB50FB-7EED-4836-BC9E-DA5F3FFFA3A5}" type="presOf" srcId="{EEA3CF53-CC67-47A9-8F52-FA946F69C8C3}" destId="{9FA2ABD6-751C-428D-8E8F-99FE74ADD32C}" srcOrd="0" destOrd="0" presId="urn:microsoft.com/office/officeart/2005/8/layout/lProcess2"/>
    <dgm:cxn modelId="{F8A2548B-F4DA-43F6-837B-5078F2E2444F}" type="presOf" srcId="{66C73443-63D1-45AA-9E74-7CD0CA348AC2}" destId="{ACDD3A7E-B8BA-4448-8BD1-10898E0960E6}" srcOrd="0" destOrd="0" presId="urn:microsoft.com/office/officeart/2005/8/layout/lProcess2"/>
    <dgm:cxn modelId="{0052256C-1371-4A85-A608-84706B68D22B}" type="presOf" srcId="{720338C6-375F-4E78-9AC0-79C12868A0FC}" destId="{CE034FB2-CF2F-4EBE-9CCE-9345341289E6}" srcOrd="0" destOrd="0" presId="urn:microsoft.com/office/officeart/2005/8/layout/lProcess2"/>
    <dgm:cxn modelId="{9A28437B-FBCE-4A79-A770-0DCEAD0BC24E}" srcId="{62A9B1BF-9DD8-4B9D-B32E-AA47121DFB25}" destId="{25C249F4-9824-4D23-8F27-23DC8BF76871}" srcOrd="5" destOrd="0" parTransId="{337DB427-4D7F-42E4-92AF-D2C614BBF78C}" sibTransId="{0CD4CDEE-3D6A-4D01-8A50-65CA22D6D12D}"/>
    <dgm:cxn modelId="{F3DEAE43-5496-4F1C-BC34-519101804D4C}" type="presOf" srcId="{1C1022A8-ECB0-4D81-84A8-E50E60C3DD08}" destId="{C72B1E6F-849E-431E-8D67-C699983C1C3F}" srcOrd="0" destOrd="0" presId="urn:microsoft.com/office/officeart/2005/8/layout/lProcess2"/>
    <dgm:cxn modelId="{7172B41A-AF71-4240-BA9C-EEA1780CE02C}" type="presOf" srcId="{62A9B1BF-9DD8-4B9D-B32E-AA47121DFB25}" destId="{FE8A2F06-AB7F-4832-AE6A-A3112E951D18}" srcOrd="1" destOrd="0" presId="urn:microsoft.com/office/officeart/2005/8/layout/lProcess2"/>
    <dgm:cxn modelId="{C7BBCDEF-8C29-4DC2-B407-8F31BBCB8E18}" type="presOf" srcId="{79943522-91DE-4F1A-84CB-11038BE0CCB3}" destId="{1E833290-F38A-4EF0-991A-FB51574D4108}" srcOrd="0" destOrd="0" presId="urn:microsoft.com/office/officeart/2005/8/layout/lProcess2"/>
    <dgm:cxn modelId="{EE91FACB-C733-4F3C-807C-EC8BEB11A909}" srcId="{62A9B1BF-9DD8-4B9D-B32E-AA47121DFB25}" destId="{1C1022A8-ECB0-4D81-84A8-E50E60C3DD08}" srcOrd="3" destOrd="0" parTransId="{A3A4B7A5-1272-49CA-886A-33F9547706C0}" sibTransId="{76DE480A-EACA-4DBD-918C-BA8C32FC9710}"/>
    <dgm:cxn modelId="{9C8768CE-3189-48C8-A3DF-C1B2DDDD8B32}" type="presOf" srcId="{62A9B1BF-9DD8-4B9D-B32E-AA47121DFB25}" destId="{65893CEA-B856-417C-9477-FE7BD1CBDEBF}" srcOrd="0" destOrd="0" presId="urn:microsoft.com/office/officeart/2005/8/layout/lProcess2"/>
    <dgm:cxn modelId="{38A6F184-8793-49A4-93DA-BD59FB815F4F}" type="presOf" srcId="{C278D580-F8AC-4520-A96C-0ED108212D7C}" destId="{F34C06E9-C22B-4B3D-A052-B6E5578B9F86}" srcOrd="0" destOrd="0" presId="urn:microsoft.com/office/officeart/2005/8/layout/lProcess2"/>
    <dgm:cxn modelId="{271255D5-CFF1-49C4-9179-EDE57CFE312E}" type="presOf" srcId="{A82DD7B2-9CAB-481C-AA8C-06433169AD98}" destId="{3FB8CEBB-B370-45F0-807A-FB590F397A9F}" srcOrd="0" destOrd="0" presId="urn:microsoft.com/office/officeart/2005/8/layout/lProcess2"/>
    <dgm:cxn modelId="{62556926-959F-4E9A-B833-8F43914BB764}" srcId="{62A9B1BF-9DD8-4B9D-B32E-AA47121DFB25}" destId="{C278D580-F8AC-4520-A96C-0ED108212D7C}" srcOrd="1" destOrd="0" parTransId="{51BA9C71-0597-41D8-8B6B-E8383957D630}" sibTransId="{0E9B448F-6C1C-4AD0-BFEC-9572B556BF06}"/>
    <dgm:cxn modelId="{7AB854C5-1A7B-4CB6-A87C-0E5409E3A396}" type="presOf" srcId="{66C73443-63D1-45AA-9E74-7CD0CA348AC2}" destId="{67478D80-B6D5-4E02-9F95-9F0F5E8DB55F}" srcOrd="1" destOrd="0" presId="urn:microsoft.com/office/officeart/2005/8/layout/lProcess2"/>
    <dgm:cxn modelId="{F3E83FC3-7BE8-4A7A-BE6A-8FAFD3DCEDA8}" srcId="{B3FF1B65-A00F-42B6-93CE-97149E23E0FA}" destId="{66C73443-63D1-45AA-9E74-7CD0CA348AC2}" srcOrd="0" destOrd="0" parTransId="{5645D4FB-0374-4DFC-A8F9-7E656AEF3A7F}" sibTransId="{A95EAF37-7503-461C-8D03-99893A18F93F}"/>
    <dgm:cxn modelId="{7EDC791A-7EA3-40EC-A487-DECE371058C4}" type="presOf" srcId="{BDB7DAB5-3640-4A0B-8E07-03C59F4BD497}" destId="{F095F701-B4AB-4C0B-89C8-EDC74AC139E7}" srcOrd="0" destOrd="0" presId="urn:microsoft.com/office/officeart/2005/8/layout/lProcess2"/>
    <dgm:cxn modelId="{74636E1A-9A6C-4E84-8511-AE77374117A9}" srcId="{66C73443-63D1-45AA-9E74-7CD0CA348AC2}" destId="{720338C6-375F-4E78-9AC0-79C12868A0FC}" srcOrd="1" destOrd="0" parTransId="{DD7BE565-CDC6-4ADB-967D-62B5074C5801}" sibTransId="{C8C52203-8187-4DC1-A8F8-AA7CC16B8E8E}"/>
    <dgm:cxn modelId="{7E23B727-65C4-4005-8323-0B1E62E2F26F}" srcId="{62A9B1BF-9DD8-4B9D-B32E-AA47121DFB25}" destId="{A82DD7B2-9CAB-481C-AA8C-06433169AD98}" srcOrd="0" destOrd="0" parTransId="{3A336CFE-14B7-4D81-A63A-AD11EA449E76}" sibTransId="{D2621D9C-4C91-4C33-AF55-8756C20D25A0}"/>
    <dgm:cxn modelId="{2C9AD041-4F43-4C41-900E-8965FAF19F44}" srcId="{66C73443-63D1-45AA-9E74-7CD0CA348AC2}" destId="{79943522-91DE-4F1A-84CB-11038BE0CCB3}" srcOrd="0" destOrd="0" parTransId="{1002FE03-33CD-4D8C-8779-A9677523F8AC}" sibTransId="{C08111BD-FC22-4B96-B79D-AC87E16939B9}"/>
    <dgm:cxn modelId="{F51F46D7-D7DD-4875-A99E-E1F3983111E4}" srcId="{66C73443-63D1-45AA-9E74-7CD0CA348AC2}" destId="{C4BE9B3F-02C6-44C0-8BB5-1F624F6300DB}" srcOrd="2" destOrd="0" parTransId="{34A85BBD-51BE-4E6C-A47C-01EF5DDCAE3B}" sibTransId="{641E244F-209C-4CE6-BFC6-06A776C96B7D}"/>
    <dgm:cxn modelId="{074B01D9-E934-4031-BD26-B529828B07DB}" type="presParOf" srcId="{93DD7597-9AD2-4F4F-B27D-FAEB2BDC873C}" destId="{709E4630-DC8C-490B-8FA2-C30D1ACB15D1}" srcOrd="0" destOrd="0" presId="urn:microsoft.com/office/officeart/2005/8/layout/lProcess2"/>
    <dgm:cxn modelId="{2BBB355C-188C-4CFF-B2A6-6DA83466EE78}" type="presParOf" srcId="{709E4630-DC8C-490B-8FA2-C30D1ACB15D1}" destId="{ACDD3A7E-B8BA-4448-8BD1-10898E0960E6}" srcOrd="0" destOrd="0" presId="urn:microsoft.com/office/officeart/2005/8/layout/lProcess2"/>
    <dgm:cxn modelId="{5E09F3BE-D53C-4639-B4A4-48426CC55C0A}" type="presParOf" srcId="{709E4630-DC8C-490B-8FA2-C30D1ACB15D1}" destId="{67478D80-B6D5-4E02-9F95-9F0F5E8DB55F}" srcOrd="1" destOrd="0" presId="urn:microsoft.com/office/officeart/2005/8/layout/lProcess2"/>
    <dgm:cxn modelId="{53A4170D-3A4C-4907-8026-5EDB2C9E7E65}" type="presParOf" srcId="{709E4630-DC8C-490B-8FA2-C30D1ACB15D1}" destId="{C32E2D8C-04E7-401C-A703-C83D3D4BA244}" srcOrd="2" destOrd="0" presId="urn:microsoft.com/office/officeart/2005/8/layout/lProcess2"/>
    <dgm:cxn modelId="{75173605-3176-40A3-BFE1-4DA50DCEE5C8}" type="presParOf" srcId="{C32E2D8C-04E7-401C-A703-C83D3D4BA244}" destId="{84C8DD8E-5DB2-4C13-831E-9D3F370CABA8}" srcOrd="0" destOrd="0" presId="urn:microsoft.com/office/officeart/2005/8/layout/lProcess2"/>
    <dgm:cxn modelId="{D7430C04-2A27-40DC-A6E5-457B9F78AF6C}" type="presParOf" srcId="{84C8DD8E-5DB2-4C13-831E-9D3F370CABA8}" destId="{1E833290-F38A-4EF0-991A-FB51574D4108}" srcOrd="0" destOrd="0" presId="urn:microsoft.com/office/officeart/2005/8/layout/lProcess2"/>
    <dgm:cxn modelId="{44FEBC02-C3CA-46A3-BD99-9B6A90713F1C}" type="presParOf" srcId="{84C8DD8E-5DB2-4C13-831E-9D3F370CABA8}" destId="{7F406AC2-4291-4A72-B090-15884095F195}" srcOrd="1" destOrd="0" presId="urn:microsoft.com/office/officeart/2005/8/layout/lProcess2"/>
    <dgm:cxn modelId="{F80C7D9C-8536-483E-BB7A-8417EF492986}" type="presParOf" srcId="{84C8DD8E-5DB2-4C13-831E-9D3F370CABA8}" destId="{CE034FB2-CF2F-4EBE-9CCE-9345341289E6}" srcOrd="2" destOrd="0" presId="urn:microsoft.com/office/officeart/2005/8/layout/lProcess2"/>
    <dgm:cxn modelId="{D17BBEF6-A308-471E-B5BC-52E72D12A87A}" type="presParOf" srcId="{84C8DD8E-5DB2-4C13-831E-9D3F370CABA8}" destId="{E762D207-7FAE-498D-A164-20E6BA86B903}" srcOrd="3" destOrd="0" presId="urn:microsoft.com/office/officeart/2005/8/layout/lProcess2"/>
    <dgm:cxn modelId="{E861A4D0-0710-4719-84B7-F56DBEF0A98A}" type="presParOf" srcId="{84C8DD8E-5DB2-4C13-831E-9D3F370CABA8}" destId="{8AF15869-4808-45CE-B70B-5AB397864F0A}" srcOrd="4" destOrd="0" presId="urn:microsoft.com/office/officeart/2005/8/layout/lProcess2"/>
    <dgm:cxn modelId="{6432D53F-C38D-4EFA-A458-DF4BA015335F}" type="presParOf" srcId="{93DD7597-9AD2-4F4F-B27D-FAEB2BDC873C}" destId="{D81685E9-A486-43FF-878C-97E1C37E02F4}" srcOrd="1" destOrd="0" presId="urn:microsoft.com/office/officeart/2005/8/layout/lProcess2"/>
    <dgm:cxn modelId="{E9362850-C58A-4EC2-A52A-3246DFD6215A}" type="presParOf" srcId="{93DD7597-9AD2-4F4F-B27D-FAEB2BDC873C}" destId="{330B2A8E-B768-4CAA-B52A-1E0BE3302FBA}" srcOrd="2" destOrd="0" presId="urn:microsoft.com/office/officeart/2005/8/layout/lProcess2"/>
    <dgm:cxn modelId="{A766D301-FB57-4988-9A86-29EB96DA8FB1}" type="presParOf" srcId="{330B2A8E-B768-4CAA-B52A-1E0BE3302FBA}" destId="{65893CEA-B856-417C-9477-FE7BD1CBDEBF}" srcOrd="0" destOrd="0" presId="urn:microsoft.com/office/officeart/2005/8/layout/lProcess2"/>
    <dgm:cxn modelId="{87652CDB-8DC8-4282-814E-FDAEB042B28E}" type="presParOf" srcId="{330B2A8E-B768-4CAA-B52A-1E0BE3302FBA}" destId="{FE8A2F06-AB7F-4832-AE6A-A3112E951D18}" srcOrd="1" destOrd="0" presId="urn:microsoft.com/office/officeart/2005/8/layout/lProcess2"/>
    <dgm:cxn modelId="{C3E25BFB-BECE-4EBA-AE7C-3A057949E8BB}" type="presParOf" srcId="{330B2A8E-B768-4CAA-B52A-1E0BE3302FBA}" destId="{4FD7EB17-A004-4A15-BA82-008BB79E96C3}" srcOrd="2" destOrd="0" presId="urn:microsoft.com/office/officeart/2005/8/layout/lProcess2"/>
    <dgm:cxn modelId="{EEB47E99-5BF8-4831-9FE0-04DA7EB7C19A}" type="presParOf" srcId="{4FD7EB17-A004-4A15-BA82-008BB79E96C3}" destId="{EC516D4B-F792-4DC3-B15E-59C06DA37DDA}" srcOrd="0" destOrd="0" presId="urn:microsoft.com/office/officeart/2005/8/layout/lProcess2"/>
    <dgm:cxn modelId="{A61DB2C7-832B-4482-B44E-D93A93851126}" type="presParOf" srcId="{EC516D4B-F792-4DC3-B15E-59C06DA37DDA}" destId="{3FB8CEBB-B370-45F0-807A-FB590F397A9F}" srcOrd="0" destOrd="0" presId="urn:microsoft.com/office/officeart/2005/8/layout/lProcess2"/>
    <dgm:cxn modelId="{1B0EDE7B-058F-4154-9568-4E5043B94E47}" type="presParOf" srcId="{EC516D4B-F792-4DC3-B15E-59C06DA37DDA}" destId="{E829AC84-9A5B-4349-BB59-139C4F46C196}" srcOrd="1" destOrd="0" presId="urn:microsoft.com/office/officeart/2005/8/layout/lProcess2"/>
    <dgm:cxn modelId="{86AF556B-99B7-44FA-B9D5-5A3BB454F70B}" type="presParOf" srcId="{EC516D4B-F792-4DC3-B15E-59C06DA37DDA}" destId="{F34C06E9-C22B-4B3D-A052-B6E5578B9F86}" srcOrd="2" destOrd="0" presId="urn:microsoft.com/office/officeart/2005/8/layout/lProcess2"/>
    <dgm:cxn modelId="{8439EC81-5576-4809-87B6-BCED72134EF8}" type="presParOf" srcId="{EC516D4B-F792-4DC3-B15E-59C06DA37DDA}" destId="{C3C164AF-0688-4756-A458-3E1DFCB93BD0}" srcOrd="3" destOrd="0" presId="urn:microsoft.com/office/officeart/2005/8/layout/lProcess2"/>
    <dgm:cxn modelId="{6BFD7580-521B-4832-81FA-539898FB4007}" type="presParOf" srcId="{EC516D4B-F792-4DC3-B15E-59C06DA37DDA}" destId="{9FA2ABD6-751C-428D-8E8F-99FE74ADD32C}" srcOrd="4" destOrd="0" presId="urn:microsoft.com/office/officeart/2005/8/layout/lProcess2"/>
    <dgm:cxn modelId="{FC3F5AE7-BA07-4C88-A1FB-A4CD079D1788}" type="presParOf" srcId="{EC516D4B-F792-4DC3-B15E-59C06DA37DDA}" destId="{47C50B8F-E122-4A10-A07D-F050F660817A}" srcOrd="5" destOrd="0" presId="urn:microsoft.com/office/officeart/2005/8/layout/lProcess2"/>
    <dgm:cxn modelId="{E29E3437-E937-4F0E-A531-42A9944FD1BE}" type="presParOf" srcId="{EC516D4B-F792-4DC3-B15E-59C06DA37DDA}" destId="{C72B1E6F-849E-431E-8D67-C699983C1C3F}" srcOrd="6" destOrd="0" presId="urn:microsoft.com/office/officeart/2005/8/layout/lProcess2"/>
    <dgm:cxn modelId="{1C3A16D4-85FC-43E1-8483-B9C97CA844E0}" type="presParOf" srcId="{EC516D4B-F792-4DC3-B15E-59C06DA37DDA}" destId="{421AD68F-93DF-4F01-AD91-4462BB15B3EF}" srcOrd="7" destOrd="0" presId="urn:microsoft.com/office/officeart/2005/8/layout/lProcess2"/>
    <dgm:cxn modelId="{A7C94673-8216-4B40-9815-9554F13A100D}" type="presParOf" srcId="{EC516D4B-F792-4DC3-B15E-59C06DA37DDA}" destId="{F095F701-B4AB-4C0B-89C8-EDC74AC139E7}" srcOrd="8" destOrd="0" presId="urn:microsoft.com/office/officeart/2005/8/layout/lProcess2"/>
    <dgm:cxn modelId="{3CAB28FD-02CF-4825-A49E-5FF3A8F7758B}" type="presParOf" srcId="{EC516D4B-F792-4DC3-B15E-59C06DA37DDA}" destId="{64E4F2EE-0E89-4C2D-ACDD-AFB1DC84693A}" srcOrd="9" destOrd="0" presId="urn:microsoft.com/office/officeart/2005/8/layout/lProcess2"/>
    <dgm:cxn modelId="{0724BA63-C462-43A1-9BFA-1740A218AC53}" type="presParOf" srcId="{EC516D4B-F792-4DC3-B15E-59C06DA37DDA}" destId="{DB1EBF47-7F92-4ADC-AD2F-41E7CF1402AF}" srcOrd="10" destOrd="0" presId="urn:microsoft.com/office/officeart/2005/8/layout/l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DD6924-4BF1-4D30-B5AE-B48420FEE5C1}" type="doc">
      <dgm:prSet loTypeId="urn:microsoft.com/office/officeart/2005/8/layout/funnel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53BCC20-C66E-4E17-A2C5-52DF55C4F8ED}">
      <dgm:prSet phldrT="[Texto]"/>
      <dgm:spPr/>
      <dgm:t>
        <a:bodyPr/>
        <a:lstStyle/>
        <a:p>
          <a:r>
            <a:rPr lang="pt-BR" dirty="0" smtClean="0"/>
            <a:t>examinar</a:t>
          </a:r>
          <a:endParaRPr lang="pt-BR" dirty="0"/>
        </a:p>
      </dgm:t>
    </dgm:pt>
    <dgm:pt modelId="{D0A5BF71-D383-454D-B798-AA2A04658AD1}" type="parTrans" cxnId="{F2F7C65A-4080-430B-A5E7-FAE71E7616A0}">
      <dgm:prSet/>
      <dgm:spPr/>
      <dgm:t>
        <a:bodyPr/>
        <a:lstStyle/>
        <a:p>
          <a:endParaRPr lang="pt-BR"/>
        </a:p>
      </dgm:t>
    </dgm:pt>
    <dgm:pt modelId="{1088D8D8-6D02-4BC8-9DAE-FC1161A362DD}" type="sibTrans" cxnId="{F2F7C65A-4080-430B-A5E7-FAE71E7616A0}">
      <dgm:prSet/>
      <dgm:spPr/>
      <dgm:t>
        <a:bodyPr/>
        <a:lstStyle/>
        <a:p>
          <a:endParaRPr lang="pt-BR"/>
        </a:p>
      </dgm:t>
    </dgm:pt>
    <dgm:pt modelId="{348A2038-3FC0-42C0-A1B6-9270B9C34771}">
      <dgm:prSet phldrT="[Texto]"/>
      <dgm:spPr/>
      <dgm:t>
        <a:bodyPr/>
        <a:lstStyle/>
        <a:p>
          <a:r>
            <a:rPr lang="pt-BR" dirty="0" smtClean="0"/>
            <a:t>ajustar</a:t>
          </a:r>
          <a:endParaRPr lang="pt-BR" dirty="0"/>
        </a:p>
      </dgm:t>
    </dgm:pt>
    <dgm:pt modelId="{AECE091A-0B1C-449F-80A1-3585E350656E}" type="parTrans" cxnId="{FCCF87EC-CE00-43F1-9A66-574F43146E90}">
      <dgm:prSet/>
      <dgm:spPr/>
      <dgm:t>
        <a:bodyPr/>
        <a:lstStyle/>
        <a:p>
          <a:endParaRPr lang="pt-BR"/>
        </a:p>
      </dgm:t>
    </dgm:pt>
    <dgm:pt modelId="{DEBDCCC8-F172-4AF5-8C31-9985FF925B48}" type="sibTrans" cxnId="{FCCF87EC-CE00-43F1-9A66-574F43146E90}">
      <dgm:prSet/>
      <dgm:spPr/>
      <dgm:t>
        <a:bodyPr/>
        <a:lstStyle/>
        <a:p>
          <a:endParaRPr lang="pt-BR"/>
        </a:p>
      </dgm:t>
    </dgm:pt>
    <dgm:pt modelId="{DEBD75DF-800D-41A4-9A67-EE72F1C16A76}">
      <dgm:prSet phldrT="[Texto]"/>
      <dgm:spPr/>
      <dgm:t>
        <a:bodyPr/>
        <a:lstStyle/>
        <a:p>
          <a:r>
            <a:rPr lang="pt-BR" dirty="0" smtClean="0"/>
            <a:t>certificar</a:t>
          </a:r>
          <a:endParaRPr lang="pt-BR" dirty="0"/>
        </a:p>
      </dgm:t>
    </dgm:pt>
    <dgm:pt modelId="{4ED40354-B12F-4889-B3B6-2EB3C39B0849}" type="parTrans" cxnId="{0D4683A9-EB79-4CA1-86D0-E4B426A93889}">
      <dgm:prSet/>
      <dgm:spPr/>
      <dgm:t>
        <a:bodyPr/>
        <a:lstStyle/>
        <a:p>
          <a:endParaRPr lang="pt-BR"/>
        </a:p>
      </dgm:t>
    </dgm:pt>
    <dgm:pt modelId="{3F8C6A31-B92A-4152-8040-7DA3608819D5}" type="sibTrans" cxnId="{0D4683A9-EB79-4CA1-86D0-E4B426A93889}">
      <dgm:prSet/>
      <dgm:spPr/>
      <dgm:t>
        <a:bodyPr/>
        <a:lstStyle/>
        <a:p>
          <a:endParaRPr lang="pt-BR"/>
        </a:p>
      </dgm:t>
    </dgm:pt>
    <dgm:pt modelId="{36EE328B-B8CA-48B4-80D5-F84D79878058}">
      <dgm:prSet phldrT="[Texto]"/>
      <dgm:spPr/>
      <dgm:t>
        <a:bodyPr/>
        <a:lstStyle/>
        <a:p>
          <a:r>
            <a:rPr lang="pt-BR" dirty="0" smtClean="0"/>
            <a:t>Auditoria</a:t>
          </a:r>
          <a:endParaRPr lang="pt-BR" dirty="0"/>
        </a:p>
      </dgm:t>
    </dgm:pt>
    <dgm:pt modelId="{A6320ED6-2D10-4E5C-997D-5A9D448EDEED}" type="parTrans" cxnId="{EF15EEC4-96A5-49DD-B4AE-C8E89FBFBB60}">
      <dgm:prSet/>
      <dgm:spPr/>
      <dgm:t>
        <a:bodyPr/>
        <a:lstStyle/>
        <a:p>
          <a:endParaRPr lang="pt-BR"/>
        </a:p>
      </dgm:t>
    </dgm:pt>
    <dgm:pt modelId="{97AE7C1C-C99F-4D27-AE85-251A15312641}" type="sibTrans" cxnId="{EF15EEC4-96A5-49DD-B4AE-C8E89FBFBB60}">
      <dgm:prSet/>
      <dgm:spPr/>
      <dgm:t>
        <a:bodyPr/>
        <a:lstStyle/>
        <a:p>
          <a:endParaRPr lang="pt-BR"/>
        </a:p>
      </dgm:t>
    </dgm:pt>
    <dgm:pt modelId="{3EE195DC-5C03-4E58-BA87-99DE61C57EAA}" type="pres">
      <dgm:prSet presAssocID="{18DD6924-4BF1-4D30-B5AE-B48420FEE5C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859898A-ADBB-4111-9D36-DA390050193C}" type="pres">
      <dgm:prSet presAssocID="{18DD6924-4BF1-4D30-B5AE-B48420FEE5C1}" presName="ellipse" presStyleLbl="trBgShp" presStyleIdx="0" presStyleCnt="1"/>
      <dgm:spPr/>
    </dgm:pt>
    <dgm:pt modelId="{BB64ABBD-CE68-4917-8B52-E66ECBD19AAC}" type="pres">
      <dgm:prSet presAssocID="{18DD6924-4BF1-4D30-B5AE-B48420FEE5C1}" presName="arrow1" presStyleLbl="fgShp" presStyleIdx="0" presStyleCnt="1"/>
      <dgm:spPr/>
    </dgm:pt>
    <dgm:pt modelId="{9BA0BEEA-869F-465E-A456-9AD163AD01F2}" type="pres">
      <dgm:prSet presAssocID="{18DD6924-4BF1-4D30-B5AE-B48420FEE5C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2DA12-C1F4-44E9-9B0D-2A4E8FE44685}" type="pres">
      <dgm:prSet presAssocID="{348A2038-3FC0-42C0-A1B6-9270B9C3477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A3414EB-7F4D-4DD0-9219-E52CE33E46DD}" type="pres">
      <dgm:prSet presAssocID="{DEBD75DF-800D-41A4-9A67-EE72F1C16A7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57418F-1D1B-4C3A-8D65-5C2B3D3C1ECF}" type="pres">
      <dgm:prSet presAssocID="{36EE328B-B8CA-48B4-80D5-F84D7987805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243AFA-F1CA-4486-85CA-1B89E03FF15B}" type="pres">
      <dgm:prSet presAssocID="{18DD6924-4BF1-4D30-B5AE-B48420FEE5C1}" presName="funnel" presStyleLbl="trAlignAcc1" presStyleIdx="0" presStyleCnt="1"/>
      <dgm:spPr/>
    </dgm:pt>
  </dgm:ptLst>
  <dgm:cxnLst>
    <dgm:cxn modelId="{0D4683A9-EB79-4CA1-86D0-E4B426A93889}" srcId="{18DD6924-4BF1-4D30-B5AE-B48420FEE5C1}" destId="{DEBD75DF-800D-41A4-9A67-EE72F1C16A76}" srcOrd="2" destOrd="0" parTransId="{4ED40354-B12F-4889-B3B6-2EB3C39B0849}" sibTransId="{3F8C6A31-B92A-4152-8040-7DA3608819D5}"/>
    <dgm:cxn modelId="{605EA154-DBF5-4BDF-83D0-97BD79A0C890}" type="presOf" srcId="{36EE328B-B8CA-48B4-80D5-F84D79878058}" destId="{9BA0BEEA-869F-465E-A456-9AD163AD01F2}" srcOrd="0" destOrd="0" presId="urn:microsoft.com/office/officeart/2005/8/layout/funnel1"/>
    <dgm:cxn modelId="{EF15EEC4-96A5-49DD-B4AE-C8E89FBFBB60}" srcId="{18DD6924-4BF1-4D30-B5AE-B48420FEE5C1}" destId="{36EE328B-B8CA-48B4-80D5-F84D79878058}" srcOrd="3" destOrd="0" parTransId="{A6320ED6-2D10-4E5C-997D-5A9D448EDEED}" sibTransId="{97AE7C1C-C99F-4D27-AE85-251A15312641}"/>
    <dgm:cxn modelId="{D2222D6C-D32B-40A3-B205-7959979BD5F6}" type="presOf" srcId="{DEBD75DF-800D-41A4-9A67-EE72F1C16A76}" destId="{6F22DA12-C1F4-44E9-9B0D-2A4E8FE44685}" srcOrd="0" destOrd="0" presId="urn:microsoft.com/office/officeart/2005/8/layout/funnel1"/>
    <dgm:cxn modelId="{F2F7C65A-4080-430B-A5E7-FAE71E7616A0}" srcId="{18DD6924-4BF1-4D30-B5AE-B48420FEE5C1}" destId="{353BCC20-C66E-4E17-A2C5-52DF55C4F8ED}" srcOrd="0" destOrd="0" parTransId="{D0A5BF71-D383-454D-B798-AA2A04658AD1}" sibTransId="{1088D8D8-6D02-4BC8-9DAE-FC1161A362DD}"/>
    <dgm:cxn modelId="{FCCF87EC-CE00-43F1-9A66-574F43146E90}" srcId="{18DD6924-4BF1-4D30-B5AE-B48420FEE5C1}" destId="{348A2038-3FC0-42C0-A1B6-9270B9C34771}" srcOrd="1" destOrd="0" parTransId="{AECE091A-0B1C-449F-80A1-3585E350656E}" sibTransId="{DEBDCCC8-F172-4AF5-8C31-9985FF925B48}"/>
    <dgm:cxn modelId="{90817827-3113-4F03-95C9-98E08EDA607C}" type="presOf" srcId="{353BCC20-C66E-4E17-A2C5-52DF55C4F8ED}" destId="{7A57418F-1D1B-4C3A-8D65-5C2B3D3C1ECF}" srcOrd="0" destOrd="0" presId="urn:microsoft.com/office/officeart/2005/8/layout/funnel1"/>
    <dgm:cxn modelId="{68EF7574-5040-48D6-B29B-88BDF2DD3601}" type="presOf" srcId="{18DD6924-4BF1-4D30-B5AE-B48420FEE5C1}" destId="{3EE195DC-5C03-4E58-BA87-99DE61C57EAA}" srcOrd="0" destOrd="0" presId="urn:microsoft.com/office/officeart/2005/8/layout/funnel1"/>
    <dgm:cxn modelId="{7F84B5AF-8873-4866-ABCD-82596493A365}" type="presOf" srcId="{348A2038-3FC0-42C0-A1B6-9270B9C34771}" destId="{EA3414EB-7F4D-4DD0-9219-E52CE33E46DD}" srcOrd="0" destOrd="0" presId="urn:microsoft.com/office/officeart/2005/8/layout/funnel1"/>
    <dgm:cxn modelId="{9B29D8A1-16B4-4B70-8AC1-3169130AC34F}" type="presParOf" srcId="{3EE195DC-5C03-4E58-BA87-99DE61C57EAA}" destId="{5859898A-ADBB-4111-9D36-DA390050193C}" srcOrd="0" destOrd="0" presId="urn:microsoft.com/office/officeart/2005/8/layout/funnel1"/>
    <dgm:cxn modelId="{961CB7F5-BCD6-4833-9AF7-C12D134FB753}" type="presParOf" srcId="{3EE195DC-5C03-4E58-BA87-99DE61C57EAA}" destId="{BB64ABBD-CE68-4917-8B52-E66ECBD19AAC}" srcOrd="1" destOrd="0" presId="urn:microsoft.com/office/officeart/2005/8/layout/funnel1"/>
    <dgm:cxn modelId="{A195E8B3-9F3E-44C4-8AA0-A1EA91284D71}" type="presParOf" srcId="{3EE195DC-5C03-4E58-BA87-99DE61C57EAA}" destId="{9BA0BEEA-869F-465E-A456-9AD163AD01F2}" srcOrd="2" destOrd="0" presId="urn:microsoft.com/office/officeart/2005/8/layout/funnel1"/>
    <dgm:cxn modelId="{EF8AEC31-5C97-4097-B8C2-AB6625618C6D}" type="presParOf" srcId="{3EE195DC-5C03-4E58-BA87-99DE61C57EAA}" destId="{6F22DA12-C1F4-44E9-9B0D-2A4E8FE44685}" srcOrd="3" destOrd="0" presId="urn:microsoft.com/office/officeart/2005/8/layout/funnel1"/>
    <dgm:cxn modelId="{43F28000-43EF-470C-A9FE-DB21E1A4735E}" type="presParOf" srcId="{3EE195DC-5C03-4E58-BA87-99DE61C57EAA}" destId="{EA3414EB-7F4D-4DD0-9219-E52CE33E46DD}" srcOrd="4" destOrd="0" presId="urn:microsoft.com/office/officeart/2005/8/layout/funnel1"/>
    <dgm:cxn modelId="{D3C151F7-E02F-458F-BE4B-99065890183E}" type="presParOf" srcId="{3EE195DC-5C03-4E58-BA87-99DE61C57EAA}" destId="{7A57418F-1D1B-4C3A-8D65-5C2B3D3C1ECF}" srcOrd="5" destOrd="0" presId="urn:microsoft.com/office/officeart/2005/8/layout/funnel1"/>
    <dgm:cxn modelId="{37FA4EED-FC93-4ADA-A124-DFF3D3DCF34B}" type="presParOf" srcId="{3EE195DC-5C03-4E58-BA87-99DE61C57EAA}" destId="{BE243AFA-F1CA-4486-85CA-1B89E03FF15B}" srcOrd="6" destOrd="0" presId="urn:microsoft.com/office/officeart/2005/8/layout/funnel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A9B035-7046-4384-AB98-06D4AD9F0E67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74514E5-F091-4A98-A33C-621F18B233B9}">
      <dgm:prSet phldrT="[Texto]"/>
      <dgm:spPr/>
      <dgm:t>
        <a:bodyPr/>
        <a:lstStyle/>
        <a:p>
          <a:r>
            <a:rPr lang="pt-BR" dirty="0" smtClean="0"/>
            <a:t>Auditoria Trabalhista</a:t>
          </a:r>
          <a:endParaRPr lang="pt-BR" dirty="0"/>
        </a:p>
      </dgm:t>
    </dgm:pt>
    <dgm:pt modelId="{12D99F12-C366-414D-A796-2D3AB56CF241}" type="parTrans" cxnId="{B845775D-D57F-4473-8B53-3A9E400000FB}">
      <dgm:prSet/>
      <dgm:spPr/>
      <dgm:t>
        <a:bodyPr/>
        <a:lstStyle/>
        <a:p>
          <a:endParaRPr lang="pt-BR"/>
        </a:p>
      </dgm:t>
    </dgm:pt>
    <dgm:pt modelId="{5D0A1DC2-366F-416E-8D10-AF044ABF0D69}" type="sibTrans" cxnId="{B845775D-D57F-4473-8B53-3A9E400000FB}">
      <dgm:prSet/>
      <dgm:spPr/>
      <dgm:t>
        <a:bodyPr/>
        <a:lstStyle/>
        <a:p>
          <a:endParaRPr lang="pt-BR"/>
        </a:p>
      </dgm:t>
    </dgm:pt>
    <dgm:pt modelId="{A459CCCD-8803-4600-B649-4FEEF5F0F386}">
      <dgm:prSet/>
      <dgm:spPr/>
      <dgm:t>
        <a:bodyPr/>
        <a:lstStyle/>
        <a:p>
          <a:r>
            <a:rPr lang="pt-BR" dirty="0" smtClean="0"/>
            <a:t>Auditoria Ambiental</a:t>
          </a:r>
        </a:p>
      </dgm:t>
    </dgm:pt>
    <dgm:pt modelId="{A1DA7422-8E89-4679-A2ED-05AE375681BC}" type="parTrans" cxnId="{532344A6-987B-46F3-97A2-19A46264F219}">
      <dgm:prSet/>
      <dgm:spPr/>
      <dgm:t>
        <a:bodyPr/>
        <a:lstStyle/>
        <a:p>
          <a:endParaRPr lang="pt-BR"/>
        </a:p>
      </dgm:t>
    </dgm:pt>
    <dgm:pt modelId="{36EEBFDB-7FBC-48B3-9AB0-62DBCC7AB9CE}" type="sibTrans" cxnId="{532344A6-987B-46F3-97A2-19A46264F219}">
      <dgm:prSet/>
      <dgm:spPr/>
      <dgm:t>
        <a:bodyPr/>
        <a:lstStyle/>
        <a:p>
          <a:endParaRPr lang="pt-BR"/>
        </a:p>
      </dgm:t>
    </dgm:pt>
    <dgm:pt modelId="{E6111C9D-83C9-4B0F-9564-CC1D8BC498DA}">
      <dgm:prSet/>
      <dgm:spPr/>
      <dgm:t>
        <a:bodyPr/>
        <a:lstStyle/>
        <a:p>
          <a:r>
            <a:rPr lang="pt-BR" dirty="0" smtClean="0"/>
            <a:t>Auditoria de Imagem</a:t>
          </a:r>
        </a:p>
      </dgm:t>
    </dgm:pt>
    <dgm:pt modelId="{0F351C52-15ED-40BA-9737-74169D4C359A}" type="parTrans" cxnId="{7B468F25-7CD9-4703-B0C2-67C290EDFB77}">
      <dgm:prSet/>
      <dgm:spPr/>
      <dgm:t>
        <a:bodyPr/>
        <a:lstStyle/>
        <a:p>
          <a:endParaRPr lang="pt-BR"/>
        </a:p>
      </dgm:t>
    </dgm:pt>
    <dgm:pt modelId="{1B481D86-F18D-421F-A6B1-21E2AC97F4F5}" type="sibTrans" cxnId="{7B468F25-7CD9-4703-B0C2-67C290EDFB77}">
      <dgm:prSet/>
      <dgm:spPr/>
      <dgm:t>
        <a:bodyPr/>
        <a:lstStyle/>
        <a:p>
          <a:endParaRPr lang="pt-BR"/>
        </a:p>
      </dgm:t>
    </dgm:pt>
    <dgm:pt modelId="{934D46FB-9B83-4AC3-873C-C09A7E161CB3}">
      <dgm:prSet/>
      <dgm:spPr/>
      <dgm:t>
        <a:bodyPr/>
        <a:lstStyle/>
        <a:p>
          <a:r>
            <a:rPr lang="pt-BR" dirty="0" smtClean="0"/>
            <a:t>Auditoria em Serviços e Sistemas de Saúde</a:t>
          </a:r>
        </a:p>
      </dgm:t>
    </dgm:pt>
    <dgm:pt modelId="{3433D47A-C5C0-4A92-AE2D-31A2CB2F6F1B}" type="parTrans" cxnId="{18C6DA5E-3E56-4380-8A2B-E56FA2C112EE}">
      <dgm:prSet/>
      <dgm:spPr/>
      <dgm:t>
        <a:bodyPr/>
        <a:lstStyle/>
        <a:p>
          <a:endParaRPr lang="pt-BR"/>
        </a:p>
      </dgm:t>
    </dgm:pt>
    <dgm:pt modelId="{CB24DB21-BB8E-47D9-8160-882BD899B0B3}" type="sibTrans" cxnId="{18C6DA5E-3E56-4380-8A2B-E56FA2C112EE}">
      <dgm:prSet/>
      <dgm:spPr/>
      <dgm:t>
        <a:bodyPr/>
        <a:lstStyle/>
        <a:p>
          <a:endParaRPr lang="pt-BR"/>
        </a:p>
      </dgm:t>
    </dgm:pt>
    <dgm:pt modelId="{33BACAF7-0EBB-4ED5-809A-C0DBA6F77030}">
      <dgm:prSet/>
      <dgm:spPr/>
      <dgm:t>
        <a:bodyPr/>
        <a:lstStyle/>
        <a:p>
          <a:r>
            <a:rPr lang="pt-BR" dirty="0" smtClean="0"/>
            <a:t>Auditoria de Obras</a:t>
          </a:r>
        </a:p>
      </dgm:t>
    </dgm:pt>
    <dgm:pt modelId="{0A2D49BE-F626-4EF7-AF73-041D99ECF0EB}" type="parTrans" cxnId="{BF1770BC-5F56-454B-A642-24BC7E9D5EE0}">
      <dgm:prSet/>
      <dgm:spPr/>
      <dgm:t>
        <a:bodyPr/>
        <a:lstStyle/>
        <a:p>
          <a:endParaRPr lang="pt-BR"/>
        </a:p>
      </dgm:t>
    </dgm:pt>
    <dgm:pt modelId="{7ACC1108-3F09-48FC-B1C5-6C584EBB7689}" type="sibTrans" cxnId="{BF1770BC-5F56-454B-A642-24BC7E9D5EE0}">
      <dgm:prSet/>
      <dgm:spPr/>
      <dgm:t>
        <a:bodyPr/>
        <a:lstStyle/>
        <a:p>
          <a:endParaRPr lang="pt-BR"/>
        </a:p>
      </dgm:t>
    </dgm:pt>
    <dgm:pt modelId="{549E2D20-EFE3-4C9B-AAB6-FF887F0F4694}">
      <dgm:prSet/>
      <dgm:spPr/>
      <dgm:t>
        <a:bodyPr/>
        <a:lstStyle/>
        <a:p>
          <a:r>
            <a:rPr lang="pt-BR" dirty="0" smtClean="0"/>
            <a:t>Auditoria da Qualidade</a:t>
          </a:r>
        </a:p>
      </dgm:t>
    </dgm:pt>
    <dgm:pt modelId="{937BC68F-D902-40F3-BB5E-00F6EAA5BAC0}" type="parTrans" cxnId="{CE7BE9C9-31F9-4E71-9D19-EDAB4763A2B8}">
      <dgm:prSet/>
      <dgm:spPr/>
      <dgm:t>
        <a:bodyPr/>
        <a:lstStyle/>
        <a:p>
          <a:endParaRPr lang="pt-BR"/>
        </a:p>
      </dgm:t>
    </dgm:pt>
    <dgm:pt modelId="{B5B3FDCA-986F-41EE-AC85-D5FF3B6F164B}" type="sibTrans" cxnId="{CE7BE9C9-31F9-4E71-9D19-EDAB4763A2B8}">
      <dgm:prSet/>
      <dgm:spPr/>
      <dgm:t>
        <a:bodyPr/>
        <a:lstStyle/>
        <a:p>
          <a:endParaRPr lang="pt-BR"/>
        </a:p>
      </dgm:t>
    </dgm:pt>
    <dgm:pt modelId="{2418BE1A-1FD6-4376-9FF1-F4D357CB8BA4}">
      <dgm:prSet/>
      <dgm:spPr/>
      <dgm:t>
        <a:bodyPr/>
        <a:lstStyle/>
        <a:p>
          <a:r>
            <a:rPr lang="pt-BR" dirty="0" smtClean="0"/>
            <a:t>Auditoria Fiscal e Tributária</a:t>
          </a:r>
        </a:p>
      </dgm:t>
    </dgm:pt>
    <dgm:pt modelId="{39167110-5DC8-437F-9C07-6D62F7490968}" type="parTrans" cxnId="{CE1EFE10-1B78-46EB-98F6-5124018AE7DF}">
      <dgm:prSet/>
      <dgm:spPr/>
      <dgm:t>
        <a:bodyPr/>
        <a:lstStyle/>
        <a:p>
          <a:endParaRPr lang="pt-BR"/>
        </a:p>
      </dgm:t>
    </dgm:pt>
    <dgm:pt modelId="{77F1704F-5F4E-4877-A89B-B2190C2F3879}" type="sibTrans" cxnId="{CE1EFE10-1B78-46EB-98F6-5124018AE7DF}">
      <dgm:prSet/>
      <dgm:spPr/>
      <dgm:t>
        <a:bodyPr/>
        <a:lstStyle/>
        <a:p>
          <a:endParaRPr lang="pt-BR"/>
        </a:p>
      </dgm:t>
    </dgm:pt>
    <dgm:pt modelId="{A4CD062A-2294-42B5-BE5F-52917B46E698}">
      <dgm:prSet/>
      <dgm:spPr/>
      <dgm:t>
        <a:bodyPr/>
        <a:lstStyle/>
        <a:p>
          <a:r>
            <a:rPr lang="pt-BR" dirty="0" smtClean="0"/>
            <a:t>Auditoria Operacional</a:t>
          </a:r>
        </a:p>
      </dgm:t>
    </dgm:pt>
    <dgm:pt modelId="{29AE1848-C131-493B-BC89-B2731C0997FB}" type="parTrans" cxnId="{4F72182F-FEB1-423A-9D99-1C7CBC54CE98}">
      <dgm:prSet/>
      <dgm:spPr/>
      <dgm:t>
        <a:bodyPr/>
        <a:lstStyle/>
        <a:p>
          <a:endParaRPr lang="pt-BR"/>
        </a:p>
      </dgm:t>
    </dgm:pt>
    <dgm:pt modelId="{5BD82B0B-AC99-45AC-91FC-74AB6F39B771}" type="sibTrans" cxnId="{4F72182F-FEB1-423A-9D99-1C7CBC54CE98}">
      <dgm:prSet/>
      <dgm:spPr/>
      <dgm:t>
        <a:bodyPr/>
        <a:lstStyle/>
        <a:p>
          <a:endParaRPr lang="pt-BR"/>
        </a:p>
      </dgm:t>
    </dgm:pt>
    <dgm:pt modelId="{25882426-C24F-485F-8F1F-AF39FC307F3D}">
      <dgm:prSet/>
      <dgm:spPr/>
      <dgm:t>
        <a:bodyPr/>
        <a:lstStyle/>
        <a:p>
          <a:r>
            <a:rPr lang="pt-BR" dirty="0" smtClean="0"/>
            <a:t>Auditoria de Gestão</a:t>
          </a:r>
        </a:p>
      </dgm:t>
    </dgm:pt>
    <dgm:pt modelId="{7980DFBF-A1E6-456C-A312-29BE63C8ED0D}" type="parTrans" cxnId="{3DB1ADF4-0481-411B-AD3E-D3E339372634}">
      <dgm:prSet/>
      <dgm:spPr/>
      <dgm:t>
        <a:bodyPr/>
        <a:lstStyle/>
        <a:p>
          <a:endParaRPr lang="pt-BR"/>
        </a:p>
      </dgm:t>
    </dgm:pt>
    <dgm:pt modelId="{453FCA7B-8E40-47AB-BD7A-6B4CC9CFB53C}" type="sibTrans" cxnId="{3DB1ADF4-0481-411B-AD3E-D3E339372634}">
      <dgm:prSet/>
      <dgm:spPr/>
      <dgm:t>
        <a:bodyPr/>
        <a:lstStyle/>
        <a:p>
          <a:endParaRPr lang="pt-BR"/>
        </a:p>
      </dgm:t>
    </dgm:pt>
    <dgm:pt modelId="{116AF270-A30C-4B6E-AF71-22F0B9C7DF5B}">
      <dgm:prSet/>
      <dgm:spPr/>
      <dgm:t>
        <a:bodyPr/>
        <a:lstStyle/>
        <a:p>
          <a:r>
            <a:rPr lang="pt-BR" dirty="0" smtClean="0"/>
            <a:t>Auditoria Governamental</a:t>
          </a:r>
        </a:p>
      </dgm:t>
    </dgm:pt>
    <dgm:pt modelId="{81F45BE7-2469-491D-8DFC-9E22A788D4D9}" type="parTrans" cxnId="{8F5B4F29-D7B9-4C58-8512-95E98FDF26E4}">
      <dgm:prSet/>
      <dgm:spPr/>
      <dgm:t>
        <a:bodyPr/>
        <a:lstStyle/>
        <a:p>
          <a:endParaRPr lang="pt-BR"/>
        </a:p>
      </dgm:t>
    </dgm:pt>
    <dgm:pt modelId="{780DF745-E5F0-4E75-A04D-E3F16047E018}" type="sibTrans" cxnId="{8F5B4F29-D7B9-4C58-8512-95E98FDF26E4}">
      <dgm:prSet/>
      <dgm:spPr/>
      <dgm:t>
        <a:bodyPr/>
        <a:lstStyle/>
        <a:p>
          <a:endParaRPr lang="pt-BR"/>
        </a:p>
      </dgm:t>
    </dgm:pt>
    <dgm:pt modelId="{2FB4439B-A333-42A0-9D0A-DAA012591A1A}">
      <dgm:prSet/>
      <dgm:spPr/>
      <dgm:t>
        <a:bodyPr/>
        <a:lstStyle/>
        <a:p>
          <a:r>
            <a:rPr lang="pt-BR" dirty="0" smtClean="0"/>
            <a:t>Auditoria de Risco</a:t>
          </a:r>
        </a:p>
      </dgm:t>
    </dgm:pt>
    <dgm:pt modelId="{552EEFA9-97EA-4D08-9DC7-931C4F54C0B5}" type="parTrans" cxnId="{DF8910FE-F6C8-45EA-85C2-6851E8A897AC}">
      <dgm:prSet/>
      <dgm:spPr/>
      <dgm:t>
        <a:bodyPr/>
        <a:lstStyle/>
        <a:p>
          <a:endParaRPr lang="pt-BR"/>
        </a:p>
      </dgm:t>
    </dgm:pt>
    <dgm:pt modelId="{93856CD3-D8EA-4CA9-A047-0A3A0123CA42}" type="sibTrans" cxnId="{DF8910FE-F6C8-45EA-85C2-6851E8A897AC}">
      <dgm:prSet/>
      <dgm:spPr/>
      <dgm:t>
        <a:bodyPr/>
        <a:lstStyle/>
        <a:p>
          <a:endParaRPr lang="pt-BR"/>
        </a:p>
      </dgm:t>
    </dgm:pt>
    <dgm:pt modelId="{8FF8FDC3-1C8C-4EAA-9B54-060FBBF88D7D}">
      <dgm:prSet/>
      <dgm:spPr/>
      <dgm:t>
        <a:bodyPr/>
        <a:lstStyle/>
        <a:p>
          <a:r>
            <a:rPr lang="pt-BR" dirty="0" smtClean="0"/>
            <a:t>Auditoria da dívida pública</a:t>
          </a:r>
        </a:p>
      </dgm:t>
    </dgm:pt>
    <dgm:pt modelId="{A9BC8130-4588-4F18-B83D-0518A063BCF1}" type="parTrans" cxnId="{AD7FCD47-0FDA-4268-903C-37077085B0AA}">
      <dgm:prSet/>
      <dgm:spPr/>
      <dgm:t>
        <a:bodyPr/>
        <a:lstStyle/>
        <a:p>
          <a:endParaRPr lang="pt-BR"/>
        </a:p>
      </dgm:t>
    </dgm:pt>
    <dgm:pt modelId="{6C217451-2DA7-46D8-B1FC-D211C46C0473}" type="sibTrans" cxnId="{AD7FCD47-0FDA-4268-903C-37077085B0AA}">
      <dgm:prSet/>
      <dgm:spPr/>
      <dgm:t>
        <a:bodyPr/>
        <a:lstStyle/>
        <a:p>
          <a:endParaRPr lang="pt-BR"/>
        </a:p>
      </dgm:t>
    </dgm:pt>
    <dgm:pt modelId="{A05087BC-DF32-4114-8D71-E63C74EBF840}">
      <dgm:prSet/>
      <dgm:spPr/>
      <dgm:t>
        <a:bodyPr/>
        <a:lstStyle/>
        <a:p>
          <a:r>
            <a:rPr lang="pt-BR" dirty="0" smtClean="0"/>
            <a:t>Auditoria Contábil</a:t>
          </a:r>
        </a:p>
      </dgm:t>
    </dgm:pt>
    <dgm:pt modelId="{EC62816C-4E31-4F2D-BF4E-A7A653121BE7}" type="parTrans" cxnId="{BC59FF0A-F60E-464D-8257-7422E29ACB1E}">
      <dgm:prSet/>
      <dgm:spPr/>
      <dgm:t>
        <a:bodyPr/>
        <a:lstStyle/>
        <a:p>
          <a:endParaRPr lang="pt-BR"/>
        </a:p>
      </dgm:t>
    </dgm:pt>
    <dgm:pt modelId="{D2992C45-2B41-4E7B-8598-FD1BAA8AEDC1}" type="sibTrans" cxnId="{BC59FF0A-F60E-464D-8257-7422E29ACB1E}">
      <dgm:prSet/>
      <dgm:spPr/>
      <dgm:t>
        <a:bodyPr/>
        <a:lstStyle/>
        <a:p>
          <a:endParaRPr lang="pt-BR"/>
        </a:p>
      </dgm:t>
    </dgm:pt>
    <dgm:pt modelId="{D8B39031-CFC7-473D-A810-5AE129F27D93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Auditoria de Sistemas</a:t>
          </a:r>
          <a:endParaRPr lang="pt-BR" dirty="0"/>
        </a:p>
      </dgm:t>
    </dgm:pt>
    <dgm:pt modelId="{CC52B56E-DE4F-46EB-8326-CC7550701036}" type="parTrans" cxnId="{529318E9-2D62-4DF1-84EE-FB387131C2C9}">
      <dgm:prSet/>
      <dgm:spPr/>
      <dgm:t>
        <a:bodyPr/>
        <a:lstStyle/>
        <a:p>
          <a:endParaRPr lang="pt-BR"/>
        </a:p>
      </dgm:t>
    </dgm:pt>
    <dgm:pt modelId="{28FA9F5A-D1DF-437C-9B62-49AC521785AE}" type="sibTrans" cxnId="{529318E9-2D62-4DF1-84EE-FB387131C2C9}">
      <dgm:prSet/>
      <dgm:spPr/>
      <dgm:t>
        <a:bodyPr/>
        <a:lstStyle/>
        <a:p>
          <a:endParaRPr lang="pt-BR"/>
        </a:p>
      </dgm:t>
    </dgm:pt>
    <dgm:pt modelId="{8119E0EF-16D8-437F-8B20-2337813BF4A7}" type="pres">
      <dgm:prSet presAssocID="{BAA9B035-7046-4384-AB98-06D4AD9F0E6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E5DF886-5F35-4900-82F9-BD6365E9B3DE}" type="pres">
      <dgm:prSet presAssocID="{474514E5-F091-4A98-A33C-621F18B233B9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CDE815-4F25-4C5E-AB1F-84E6B81C6F47}" type="pres">
      <dgm:prSet presAssocID="{5D0A1DC2-366F-416E-8D10-AF044ABF0D69}" presName="sibTrans" presStyleCnt="0"/>
      <dgm:spPr/>
    </dgm:pt>
    <dgm:pt modelId="{66F8BCB8-7A61-4FEB-8E5F-8561B6E4BE25}" type="pres">
      <dgm:prSet presAssocID="{A459CCCD-8803-4600-B649-4FEEF5F0F386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7089D3-AA3B-4E5C-8B49-680C139B0680}" type="pres">
      <dgm:prSet presAssocID="{36EEBFDB-7FBC-48B3-9AB0-62DBCC7AB9CE}" presName="sibTrans" presStyleCnt="0"/>
      <dgm:spPr/>
    </dgm:pt>
    <dgm:pt modelId="{6D8BE15F-3A47-47CA-9DEE-55580E3615A6}" type="pres">
      <dgm:prSet presAssocID="{E6111C9D-83C9-4B0F-9564-CC1D8BC498DA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0F6B8F-E22C-47EC-9510-D9E423A594A1}" type="pres">
      <dgm:prSet presAssocID="{1B481D86-F18D-421F-A6B1-21E2AC97F4F5}" presName="sibTrans" presStyleCnt="0"/>
      <dgm:spPr/>
    </dgm:pt>
    <dgm:pt modelId="{986DC14F-DFB0-4820-A8C6-C2DDC6F0AF51}" type="pres">
      <dgm:prSet presAssocID="{934D46FB-9B83-4AC3-873C-C09A7E161CB3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438C2B-1094-44F8-84D0-186C94652B66}" type="pres">
      <dgm:prSet presAssocID="{CB24DB21-BB8E-47D9-8160-882BD899B0B3}" presName="sibTrans" presStyleCnt="0"/>
      <dgm:spPr/>
    </dgm:pt>
    <dgm:pt modelId="{3970AB70-CA9E-4BB9-85B4-F37965DD98D8}" type="pres">
      <dgm:prSet presAssocID="{33BACAF7-0EBB-4ED5-809A-C0DBA6F77030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982B0C-C332-4DA6-A1C2-392FEA6D1647}" type="pres">
      <dgm:prSet presAssocID="{7ACC1108-3F09-48FC-B1C5-6C584EBB7689}" presName="sibTrans" presStyleCnt="0"/>
      <dgm:spPr/>
    </dgm:pt>
    <dgm:pt modelId="{048C2C64-3B04-44A6-A5B8-6248A4E6B338}" type="pres">
      <dgm:prSet presAssocID="{549E2D20-EFE3-4C9B-AAB6-FF887F0F4694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4C7BEA-E9F8-48FE-B6A7-D8F8C98987A0}" type="pres">
      <dgm:prSet presAssocID="{B5B3FDCA-986F-41EE-AC85-D5FF3B6F164B}" presName="sibTrans" presStyleCnt="0"/>
      <dgm:spPr/>
    </dgm:pt>
    <dgm:pt modelId="{184DDB61-DB50-4BAB-A70E-589286C5F3E2}" type="pres">
      <dgm:prSet presAssocID="{2418BE1A-1FD6-4376-9FF1-F4D357CB8BA4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CBC88B-ECD0-4327-9DDC-5C5EAFD4E15B}" type="pres">
      <dgm:prSet presAssocID="{77F1704F-5F4E-4877-A89B-B2190C2F3879}" presName="sibTrans" presStyleCnt="0"/>
      <dgm:spPr/>
    </dgm:pt>
    <dgm:pt modelId="{6A0C3F28-C2E8-4DF8-A29A-32111314F7D9}" type="pres">
      <dgm:prSet presAssocID="{A4CD062A-2294-42B5-BE5F-52917B46E698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F1DAEB-BF97-479A-A35A-B4ACEDABF648}" type="pres">
      <dgm:prSet presAssocID="{5BD82B0B-AC99-45AC-91FC-74AB6F39B771}" presName="sibTrans" presStyleCnt="0"/>
      <dgm:spPr/>
    </dgm:pt>
    <dgm:pt modelId="{C0260D80-D080-4907-B52D-46E7172354AF}" type="pres">
      <dgm:prSet presAssocID="{25882426-C24F-485F-8F1F-AF39FC307F3D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9E37AD-3B99-4A71-BF06-5F2E97A6886D}" type="pres">
      <dgm:prSet presAssocID="{453FCA7B-8E40-47AB-BD7A-6B4CC9CFB53C}" presName="sibTrans" presStyleCnt="0"/>
      <dgm:spPr/>
    </dgm:pt>
    <dgm:pt modelId="{6F6B62D8-DCEE-4E7B-8311-6AF6AD6E6424}" type="pres">
      <dgm:prSet presAssocID="{116AF270-A30C-4B6E-AF71-22F0B9C7DF5B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978EA07-1220-4863-BC76-03E186A413EA}" type="pres">
      <dgm:prSet presAssocID="{780DF745-E5F0-4E75-A04D-E3F16047E018}" presName="sibTrans" presStyleCnt="0"/>
      <dgm:spPr/>
    </dgm:pt>
    <dgm:pt modelId="{5ADB9163-AA2D-45AA-A827-B20EFCA3C299}" type="pres">
      <dgm:prSet presAssocID="{2FB4439B-A333-42A0-9D0A-DAA012591A1A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715C49-D817-4079-8DBC-F42F1BE1CB39}" type="pres">
      <dgm:prSet presAssocID="{93856CD3-D8EA-4CA9-A047-0A3A0123CA42}" presName="sibTrans" presStyleCnt="0"/>
      <dgm:spPr/>
    </dgm:pt>
    <dgm:pt modelId="{57EF92B2-66E6-4868-B00A-F3C820624905}" type="pres">
      <dgm:prSet presAssocID="{8FF8FDC3-1C8C-4EAA-9B54-060FBBF88D7D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626358-3422-4CAE-8651-E7F977DE5CE3}" type="pres">
      <dgm:prSet presAssocID="{6C217451-2DA7-46D8-B1FC-D211C46C0473}" presName="sibTrans" presStyleCnt="0"/>
      <dgm:spPr/>
    </dgm:pt>
    <dgm:pt modelId="{19737E57-76AF-4244-8018-376F515C3ECA}" type="pres">
      <dgm:prSet presAssocID="{A05087BC-DF32-4114-8D71-E63C74EBF840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577AB4E-3432-47C9-B264-BDE5071EC7ED}" type="pres">
      <dgm:prSet presAssocID="{D2992C45-2B41-4E7B-8598-FD1BAA8AEDC1}" presName="sibTrans" presStyleCnt="0"/>
      <dgm:spPr/>
    </dgm:pt>
    <dgm:pt modelId="{3100DF16-3E70-4DC6-80C4-25644FB724D4}" type="pres">
      <dgm:prSet presAssocID="{D8B39031-CFC7-473D-A810-5AE129F27D93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8C6DA5E-3E56-4380-8A2B-E56FA2C112EE}" srcId="{BAA9B035-7046-4384-AB98-06D4AD9F0E67}" destId="{934D46FB-9B83-4AC3-873C-C09A7E161CB3}" srcOrd="3" destOrd="0" parTransId="{3433D47A-C5C0-4A92-AE2D-31A2CB2F6F1B}" sibTransId="{CB24DB21-BB8E-47D9-8160-882BD899B0B3}"/>
    <dgm:cxn modelId="{1F241C0E-440B-4A25-BA2A-63E77ADBFC1B}" type="presOf" srcId="{8FF8FDC3-1C8C-4EAA-9B54-060FBBF88D7D}" destId="{57EF92B2-66E6-4868-B00A-F3C820624905}" srcOrd="0" destOrd="0" presId="urn:microsoft.com/office/officeart/2005/8/layout/default"/>
    <dgm:cxn modelId="{09EF2DC0-2134-4639-9BF0-37B178BD902A}" type="presOf" srcId="{33BACAF7-0EBB-4ED5-809A-C0DBA6F77030}" destId="{3970AB70-CA9E-4BB9-85B4-F37965DD98D8}" srcOrd="0" destOrd="0" presId="urn:microsoft.com/office/officeart/2005/8/layout/default"/>
    <dgm:cxn modelId="{8F5B4F29-D7B9-4C58-8512-95E98FDF26E4}" srcId="{BAA9B035-7046-4384-AB98-06D4AD9F0E67}" destId="{116AF270-A30C-4B6E-AF71-22F0B9C7DF5B}" srcOrd="9" destOrd="0" parTransId="{81F45BE7-2469-491D-8DFC-9E22A788D4D9}" sibTransId="{780DF745-E5F0-4E75-A04D-E3F16047E018}"/>
    <dgm:cxn modelId="{AD7FCD47-0FDA-4268-903C-37077085B0AA}" srcId="{BAA9B035-7046-4384-AB98-06D4AD9F0E67}" destId="{8FF8FDC3-1C8C-4EAA-9B54-060FBBF88D7D}" srcOrd="11" destOrd="0" parTransId="{A9BC8130-4588-4F18-B83D-0518A063BCF1}" sibTransId="{6C217451-2DA7-46D8-B1FC-D211C46C0473}"/>
    <dgm:cxn modelId="{529318E9-2D62-4DF1-84EE-FB387131C2C9}" srcId="{BAA9B035-7046-4384-AB98-06D4AD9F0E67}" destId="{D8B39031-CFC7-473D-A810-5AE129F27D93}" srcOrd="13" destOrd="0" parTransId="{CC52B56E-DE4F-46EB-8326-CC7550701036}" sibTransId="{28FA9F5A-D1DF-437C-9B62-49AC521785AE}"/>
    <dgm:cxn modelId="{532344A6-987B-46F3-97A2-19A46264F219}" srcId="{BAA9B035-7046-4384-AB98-06D4AD9F0E67}" destId="{A459CCCD-8803-4600-B649-4FEEF5F0F386}" srcOrd="1" destOrd="0" parTransId="{A1DA7422-8E89-4679-A2ED-05AE375681BC}" sibTransId="{36EEBFDB-7FBC-48B3-9AB0-62DBCC7AB9CE}"/>
    <dgm:cxn modelId="{3D426909-59FB-452F-95F2-0553EAE835A0}" type="presOf" srcId="{A4CD062A-2294-42B5-BE5F-52917B46E698}" destId="{6A0C3F28-C2E8-4DF8-A29A-32111314F7D9}" srcOrd="0" destOrd="0" presId="urn:microsoft.com/office/officeart/2005/8/layout/default"/>
    <dgm:cxn modelId="{BF1770BC-5F56-454B-A642-24BC7E9D5EE0}" srcId="{BAA9B035-7046-4384-AB98-06D4AD9F0E67}" destId="{33BACAF7-0EBB-4ED5-809A-C0DBA6F77030}" srcOrd="4" destOrd="0" parTransId="{0A2D49BE-F626-4EF7-AF73-041D99ECF0EB}" sibTransId="{7ACC1108-3F09-48FC-B1C5-6C584EBB7689}"/>
    <dgm:cxn modelId="{2BB551C5-8345-4119-8624-23EEABAD5F60}" type="presOf" srcId="{2FB4439B-A333-42A0-9D0A-DAA012591A1A}" destId="{5ADB9163-AA2D-45AA-A827-B20EFCA3C299}" srcOrd="0" destOrd="0" presId="urn:microsoft.com/office/officeart/2005/8/layout/default"/>
    <dgm:cxn modelId="{ED3F05F0-0DBF-4282-86C7-2A764553BFFD}" type="presOf" srcId="{934D46FB-9B83-4AC3-873C-C09A7E161CB3}" destId="{986DC14F-DFB0-4820-A8C6-C2DDC6F0AF51}" srcOrd="0" destOrd="0" presId="urn:microsoft.com/office/officeart/2005/8/layout/default"/>
    <dgm:cxn modelId="{CE7BE9C9-31F9-4E71-9D19-EDAB4763A2B8}" srcId="{BAA9B035-7046-4384-AB98-06D4AD9F0E67}" destId="{549E2D20-EFE3-4C9B-AAB6-FF887F0F4694}" srcOrd="5" destOrd="0" parTransId="{937BC68F-D902-40F3-BB5E-00F6EAA5BAC0}" sibTransId="{B5B3FDCA-986F-41EE-AC85-D5FF3B6F164B}"/>
    <dgm:cxn modelId="{F2578203-4D4D-426E-8DD2-4A80F3B7489D}" type="presOf" srcId="{549E2D20-EFE3-4C9B-AAB6-FF887F0F4694}" destId="{048C2C64-3B04-44A6-A5B8-6248A4E6B338}" srcOrd="0" destOrd="0" presId="urn:microsoft.com/office/officeart/2005/8/layout/default"/>
    <dgm:cxn modelId="{4DC77629-B098-4AF7-836A-63F1C46E4C8A}" type="presOf" srcId="{BAA9B035-7046-4384-AB98-06D4AD9F0E67}" destId="{8119E0EF-16D8-437F-8B20-2337813BF4A7}" srcOrd="0" destOrd="0" presId="urn:microsoft.com/office/officeart/2005/8/layout/default"/>
    <dgm:cxn modelId="{BC59FF0A-F60E-464D-8257-7422E29ACB1E}" srcId="{BAA9B035-7046-4384-AB98-06D4AD9F0E67}" destId="{A05087BC-DF32-4114-8D71-E63C74EBF840}" srcOrd="12" destOrd="0" parTransId="{EC62816C-4E31-4F2D-BF4E-A7A653121BE7}" sibTransId="{D2992C45-2B41-4E7B-8598-FD1BAA8AEDC1}"/>
    <dgm:cxn modelId="{2B431229-DFC2-4857-8D51-1EFC19047711}" type="presOf" srcId="{2418BE1A-1FD6-4376-9FF1-F4D357CB8BA4}" destId="{184DDB61-DB50-4BAB-A70E-589286C5F3E2}" srcOrd="0" destOrd="0" presId="urn:microsoft.com/office/officeart/2005/8/layout/default"/>
    <dgm:cxn modelId="{669A4A3A-D72F-4738-B999-C4AD6B4696DB}" type="presOf" srcId="{D8B39031-CFC7-473D-A810-5AE129F27D93}" destId="{3100DF16-3E70-4DC6-80C4-25644FB724D4}" srcOrd="0" destOrd="0" presId="urn:microsoft.com/office/officeart/2005/8/layout/default"/>
    <dgm:cxn modelId="{7B468F25-7CD9-4703-B0C2-67C290EDFB77}" srcId="{BAA9B035-7046-4384-AB98-06D4AD9F0E67}" destId="{E6111C9D-83C9-4B0F-9564-CC1D8BC498DA}" srcOrd="2" destOrd="0" parTransId="{0F351C52-15ED-40BA-9737-74169D4C359A}" sibTransId="{1B481D86-F18D-421F-A6B1-21E2AC97F4F5}"/>
    <dgm:cxn modelId="{9F5B69E0-9B23-4D8B-A70B-2D648F4E7FEC}" type="presOf" srcId="{474514E5-F091-4A98-A33C-621F18B233B9}" destId="{FE5DF886-5F35-4900-82F9-BD6365E9B3DE}" srcOrd="0" destOrd="0" presId="urn:microsoft.com/office/officeart/2005/8/layout/default"/>
    <dgm:cxn modelId="{4F72182F-FEB1-423A-9D99-1C7CBC54CE98}" srcId="{BAA9B035-7046-4384-AB98-06D4AD9F0E67}" destId="{A4CD062A-2294-42B5-BE5F-52917B46E698}" srcOrd="7" destOrd="0" parTransId="{29AE1848-C131-493B-BC89-B2731C0997FB}" sibTransId="{5BD82B0B-AC99-45AC-91FC-74AB6F39B771}"/>
    <dgm:cxn modelId="{184435CE-C5CD-4C0C-99F1-CF7F52E0FBC5}" type="presOf" srcId="{A459CCCD-8803-4600-B649-4FEEF5F0F386}" destId="{66F8BCB8-7A61-4FEB-8E5F-8561B6E4BE25}" srcOrd="0" destOrd="0" presId="urn:microsoft.com/office/officeart/2005/8/layout/default"/>
    <dgm:cxn modelId="{DF8910FE-F6C8-45EA-85C2-6851E8A897AC}" srcId="{BAA9B035-7046-4384-AB98-06D4AD9F0E67}" destId="{2FB4439B-A333-42A0-9D0A-DAA012591A1A}" srcOrd="10" destOrd="0" parTransId="{552EEFA9-97EA-4D08-9DC7-931C4F54C0B5}" sibTransId="{93856CD3-D8EA-4CA9-A047-0A3A0123CA42}"/>
    <dgm:cxn modelId="{CAA2B003-F2F8-49D9-A781-04A54744CCE2}" type="presOf" srcId="{A05087BC-DF32-4114-8D71-E63C74EBF840}" destId="{19737E57-76AF-4244-8018-376F515C3ECA}" srcOrd="0" destOrd="0" presId="urn:microsoft.com/office/officeart/2005/8/layout/default"/>
    <dgm:cxn modelId="{B845775D-D57F-4473-8B53-3A9E400000FB}" srcId="{BAA9B035-7046-4384-AB98-06D4AD9F0E67}" destId="{474514E5-F091-4A98-A33C-621F18B233B9}" srcOrd="0" destOrd="0" parTransId="{12D99F12-C366-414D-A796-2D3AB56CF241}" sibTransId="{5D0A1DC2-366F-416E-8D10-AF044ABF0D69}"/>
    <dgm:cxn modelId="{D0EF53B4-619E-4500-9BC8-DF77BFFEBF51}" type="presOf" srcId="{E6111C9D-83C9-4B0F-9564-CC1D8BC498DA}" destId="{6D8BE15F-3A47-47CA-9DEE-55580E3615A6}" srcOrd="0" destOrd="0" presId="urn:microsoft.com/office/officeart/2005/8/layout/default"/>
    <dgm:cxn modelId="{88488BB0-130E-413C-8455-6D114F1FAAD3}" type="presOf" srcId="{25882426-C24F-485F-8F1F-AF39FC307F3D}" destId="{C0260D80-D080-4907-B52D-46E7172354AF}" srcOrd="0" destOrd="0" presId="urn:microsoft.com/office/officeart/2005/8/layout/default"/>
    <dgm:cxn modelId="{CE1EFE10-1B78-46EB-98F6-5124018AE7DF}" srcId="{BAA9B035-7046-4384-AB98-06D4AD9F0E67}" destId="{2418BE1A-1FD6-4376-9FF1-F4D357CB8BA4}" srcOrd="6" destOrd="0" parTransId="{39167110-5DC8-437F-9C07-6D62F7490968}" sibTransId="{77F1704F-5F4E-4877-A89B-B2190C2F3879}"/>
    <dgm:cxn modelId="{3DB1ADF4-0481-411B-AD3E-D3E339372634}" srcId="{BAA9B035-7046-4384-AB98-06D4AD9F0E67}" destId="{25882426-C24F-485F-8F1F-AF39FC307F3D}" srcOrd="8" destOrd="0" parTransId="{7980DFBF-A1E6-456C-A312-29BE63C8ED0D}" sibTransId="{453FCA7B-8E40-47AB-BD7A-6B4CC9CFB53C}"/>
    <dgm:cxn modelId="{55F66133-DA72-46D6-8A91-D98496CFC8F0}" type="presOf" srcId="{116AF270-A30C-4B6E-AF71-22F0B9C7DF5B}" destId="{6F6B62D8-DCEE-4E7B-8311-6AF6AD6E6424}" srcOrd="0" destOrd="0" presId="urn:microsoft.com/office/officeart/2005/8/layout/default"/>
    <dgm:cxn modelId="{6442CC18-E9E0-4597-91CC-8B4DD5E57537}" type="presParOf" srcId="{8119E0EF-16D8-437F-8B20-2337813BF4A7}" destId="{FE5DF886-5F35-4900-82F9-BD6365E9B3DE}" srcOrd="0" destOrd="0" presId="urn:microsoft.com/office/officeart/2005/8/layout/default"/>
    <dgm:cxn modelId="{94E8FBA5-9650-45B3-896C-EBC46BD58F47}" type="presParOf" srcId="{8119E0EF-16D8-437F-8B20-2337813BF4A7}" destId="{BCCDE815-4F25-4C5E-AB1F-84E6B81C6F47}" srcOrd="1" destOrd="0" presId="urn:microsoft.com/office/officeart/2005/8/layout/default"/>
    <dgm:cxn modelId="{DC869CED-D767-447C-8B25-E56B587B9A85}" type="presParOf" srcId="{8119E0EF-16D8-437F-8B20-2337813BF4A7}" destId="{66F8BCB8-7A61-4FEB-8E5F-8561B6E4BE25}" srcOrd="2" destOrd="0" presId="urn:microsoft.com/office/officeart/2005/8/layout/default"/>
    <dgm:cxn modelId="{67383DA8-0562-4CEC-B9E6-98FFDD4423FE}" type="presParOf" srcId="{8119E0EF-16D8-437F-8B20-2337813BF4A7}" destId="{5A7089D3-AA3B-4E5C-8B49-680C139B0680}" srcOrd="3" destOrd="0" presId="urn:microsoft.com/office/officeart/2005/8/layout/default"/>
    <dgm:cxn modelId="{920B744A-BC46-4707-8C17-7F269C9A3C3A}" type="presParOf" srcId="{8119E0EF-16D8-437F-8B20-2337813BF4A7}" destId="{6D8BE15F-3A47-47CA-9DEE-55580E3615A6}" srcOrd="4" destOrd="0" presId="urn:microsoft.com/office/officeart/2005/8/layout/default"/>
    <dgm:cxn modelId="{FEC76140-0387-4C24-ABF1-5332E0765123}" type="presParOf" srcId="{8119E0EF-16D8-437F-8B20-2337813BF4A7}" destId="{F90F6B8F-E22C-47EC-9510-D9E423A594A1}" srcOrd="5" destOrd="0" presId="urn:microsoft.com/office/officeart/2005/8/layout/default"/>
    <dgm:cxn modelId="{B0FD0C59-7B85-4A44-8896-DC62E4924CF9}" type="presParOf" srcId="{8119E0EF-16D8-437F-8B20-2337813BF4A7}" destId="{986DC14F-DFB0-4820-A8C6-C2DDC6F0AF51}" srcOrd="6" destOrd="0" presId="urn:microsoft.com/office/officeart/2005/8/layout/default"/>
    <dgm:cxn modelId="{57C14F4D-7250-4162-BFDB-B3B21136553C}" type="presParOf" srcId="{8119E0EF-16D8-437F-8B20-2337813BF4A7}" destId="{DD438C2B-1094-44F8-84D0-186C94652B66}" srcOrd="7" destOrd="0" presId="urn:microsoft.com/office/officeart/2005/8/layout/default"/>
    <dgm:cxn modelId="{D4B86F53-1F71-46DF-8223-2D33588F3324}" type="presParOf" srcId="{8119E0EF-16D8-437F-8B20-2337813BF4A7}" destId="{3970AB70-CA9E-4BB9-85B4-F37965DD98D8}" srcOrd="8" destOrd="0" presId="urn:microsoft.com/office/officeart/2005/8/layout/default"/>
    <dgm:cxn modelId="{C8A228F0-E989-4D44-A03A-6567C99ADF1E}" type="presParOf" srcId="{8119E0EF-16D8-437F-8B20-2337813BF4A7}" destId="{FE982B0C-C332-4DA6-A1C2-392FEA6D1647}" srcOrd="9" destOrd="0" presId="urn:microsoft.com/office/officeart/2005/8/layout/default"/>
    <dgm:cxn modelId="{3147BAF5-2511-408A-9009-5B8CDC329ABD}" type="presParOf" srcId="{8119E0EF-16D8-437F-8B20-2337813BF4A7}" destId="{048C2C64-3B04-44A6-A5B8-6248A4E6B338}" srcOrd="10" destOrd="0" presId="urn:microsoft.com/office/officeart/2005/8/layout/default"/>
    <dgm:cxn modelId="{43687F25-3447-4BC0-A2D3-C5A3960071E4}" type="presParOf" srcId="{8119E0EF-16D8-437F-8B20-2337813BF4A7}" destId="{E54C7BEA-E9F8-48FE-B6A7-D8F8C98987A0}" srcOrd="11" destOrd="0" presId="urn:microsoft.com/office/officeart/2005/8/layout/default"/>
    <dgm:cxn modelId="{E687132B-90FC-4847-88DA-167E565F65C4}" type="presParOf" srcId="{8119E0EF-16D8-437F-8B20-2337813BF4A7}" destId="{184DDB61-DB50-4BAB-A70E-589286C5F3E2}" srcOrd="12" destOrd="0" presId="urn:microsoft.com/office/officeart/2005/8/layout/default"/>
    <dgm:cxn modelId="{A399C5A9-F11D-4EE4-9C8A-8EF3BCD382AB}" type="presParOf" srcId="{8119E0EF-16D8-437F-8B20-2337813BF4A7}" destId="{76CBC88B-ECD0-4327-9DDC-5C5EAFD4E15B}" srcOrd="13" destOrd="0" presId="urn:microsoft.com/office/officeart/2005/8/layout/default"/>
    <dgm:cxn modelId="{40B94B79-1446-4846-BE27-CBDF902576CA}" type="presParOf" srcId="{8119E0EF-16D8-437F-8B20-2337813BF4A7}" destId="{6A0C3F28-C2E8-4DF8-A29A-32111314F7D9}" srcOrd="14" destOrd="0" presId="urn:microsoft.com/office/officeart/2005/8/layout/default"/>
    <dgm:cxn modelId="{0F9B8C4F-EA06-4407-BB82-274C1B4D3196}" type="presParOf" srcId="{8119E0EF-16D8-437F-8B20-2337813BF4A7}" destId="{76F1DAEB-BF97-479A-A35A-B4ACEDABF648}" srcOrd="15" destOrd="0" presId="urn:microsoft.com/office/officeart/2005/8/layout/default"/>
    <dgm:cxn modelId="{8AA7C0DD-B39F-424F-BCA3-366B103D5516}" type="presParOf" srcId="{8119E0EF-16D8-437F-8B20-2337813BF4A7}" destId="{C0260D80-D080-4907-B52D-46E7172354AF}" srcOrd="16" destOrd="0" presId="urn:microsoft.com/office/officeart/2005/8/layout/default"/>
    <dgm:cxn modelId="{0A007A63-D539-4C7D-A642-A00BC2FE3D56}" type="presParOf" srcId="{8119E0EF-16D8-437F-8B20-2337813BF4A7}" destId="{D29E37AD-3B99-4A71-BF06-5F2E97A6886D}" srcOrd="17" destOrd="0" presId="urn:microsoft.com/office/officeart/2005/8/layout/default"/>
    <dgm:cxn modelId="{75A54BF6-63FE-43A2-89B2-CC6C22BC8720}" type="presParOf" srcId="{8119E0EF-16D8-437F-8B20-2337813BF4A7}" destId="{6F6B62D8-DCEE-4E7B-8311-6AF6AD6E6424}" srcOrd="18" destOrd="0" presId="urn:microsoft.com/office/officeart/2005/8/layout/default"/>
    <dgm:cxn modelId="{5827C93B-1B20-4C81-B458-A121EE219E63}" type="presParOf" srcId="{8119E0EF-16D8-437F-8B20-2337813BF4A7}" destId="{3978EA07-1220-4863-BC76-03E186A413EA}" srcOrd="19" destOrd="0" presId="urn:microsoft.com/office/officeart/2005/8/layout/default"/>
    <dgm:cxn modelId="{7969CA00-AC17-4CC2-9787-8336FE5CBE00}" type="presParOf" srcId="{8119E0EF-16D8-437F-8B20-2337813BF4A7}" destId="{5ADB9163-AA2D-45AA-A827-B20EFCA3C299}" srcOrd="20" destOrd="0" presId="urn:microsoft.com/office/officeart/2005/8/layout/default"/>
    <dgm:cxn modelId="{3D0B57FA-B024-4218-9EB9-CE5820E8EBAD}" type="presParOf" srcId="{8119E0EF-16D8-437F-8B20-2337813BF4A7}" destId="{D8715C49-D817-4079-8DBC-F42F1BE1CB39}" srcOrd="21" destOrd="0" presId="urn:microsoft.com/office/officeart/2005/8/layout/default"/>
    <dgm:cxn modelId="{C5E5A6B4-4948-429F-81A5-04E1E59D3D16}" type="presParOf" srcId="{8119E0EF-16D8-437F-8B20-2337813BF4A7}" destId="{57EF92B2-66E6-4868-B00A-F3C820624905}" srcOrd="22" destOrd="0" presId="urn:microsoft.com/office/officeart/2005/8/layout/default"/>
    <dgm:cxn modelId="{76A6F638-5E18-4A59-A4F8-3DC35A99A6F4}" type="presParOf" srcId="{8119E0EF-16D8-437F-8B20-2337813BF4A7}" destId="{32626358-3422-4CAE-8651-E7F977DE5CE3}" srcOrd="23" destOrd="0" presId="urn:microsoft.com/office/officeart/2005/8/layout/default"/>
    <dgm:cxn modelId="{D4352197-9FEB-4351-8982-D0C0F8E4E005}" type="presParOf" srcId="{8119E0EF-16D8-437F-8B20-2337813BF4A7}" destId="{19737E57-76AF-4244-8018-376F515C3ECA}" srcOrd="24" destOrd="0" presId="urn:microsoft.com/office/officeart/2005/8/layout/default"/>
    <dgm:cxn modelId="{56F5C556-979B-4363-9218-8A23492A314B}" type="presParOf" srcId="{8119E0EF-16D8-437F-8B20-2337813BF4A7}" destId="{0577AB4E-3432-47C9-B264-BDE5071EC7ED}" srcOrd="25" destOrd="0" presId="urn:microsoft.com/office/officeart/2005/8/layout/default"/>
    <dgm:cxn modelId="{95748981-69B6-4579-B0A7-7ADB2239549A}" type="presParOf" srcId="{8119E0EF-16D8-437F-8B20-2337813BF4A7}" destId="{3100DF16-3E70-4DC6-80C4-25644FB724D4}" srcOrd="26" destOrd="0" presId="urn:microsoft.com/office/officeart/2005/8/layout/default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CE111E-88E4-4936-A5CF-51A90FC824E4}" type="doc">
      <dgm:prSet loTypeId="urn:microsoft.com/office/officeart/2005/8/layout/radia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6FEAA7-4F06-4366-A521-AAFE1459F48F}">
      <dgm:prSet phldrT="[Texto]" custT="1"/>
      <dgm:spPr/>
      <dgm:t>
        <a:bodyPr/>
        <a:lstStyle/>
        <a:p>
          <a:r>
            <a:rPr lang="pt-BR" sz="2000" dirty="0" smtClean="0"/>
            <a:t>Controles Internos</a:t>
          </a:r>
          <a:endParaRPr lang="pt-BR" sz="2000" dirty="0"/>
        </a:p>
      </dgm:t>
    </dgm:pt>
    <dgm:pt modelId="{615A80F1-EC78-4984-AD4B-8CD8A035A44E}" type="parTrans" cxnId="{14945CA5-E978-4154-B3A1-2E585193C0B5}">
      <dgm:prSet/>
      <dgm:spPr/>
      <dgm:t>
        <a:bodyPr/>
        <a:lstStyle/>
        <a:p>
          <a:endParaRPr lang="pt-BR"/>
        </a:p>
      </dgm:t>
    </dgm:pt>
    <dgm:pt modelId="{A011CE03-6902-441B-A9E9-13C38C92864F}" type="sibTrans" cxnId="{14945CA5-E978-4154-B3A1-2E585193C0B5}">
      <dgm:prSet/>
      <dgm:spPr/>
      <dgm:t>
        <a:bodyPr/>
        <a:lstStyle/>
        <a:p>
          <a:endParaRPr lang="pt-BR"/>
        </a:p>
      </dgm:t>
    </dgm:pt>
    <dgm:pt modelId="{05C58720-AF9F-47FC-9AFA-87D85115C05F}">
      <dgm:prSet phldrT="[Texto]" custT="1"/>
      <dgm:spPr/>
      <dgm:t>
        <a:bodyPr/>
        <a:lstStyle/>
        <a:p>
          <a:r>
            <a:rPr lang="pt-BR" sz="1400" dirty="0" smtClean="0"/>
            <a:t>Fidelidade da informação em relação ao dado</a:t>
          </a:r>
          <a:endParaRPr lang="pt-BR" sz="1400" dirty="0"/>
        </a:p>
      </dgm:t>
    </dgm:pt>
    <dgm:pt modelId="{405F522C-2ACE-4C31-9751-4C387AE75EDA}" type="sibTrans" cxnId="{1A21D21E-6853-44EB-B92B-00C70334814E}">
      <dgm:prSet/>
      <dgm:spPr/>
      <dgm:t>
        <a:bodyPr/>
        <a:lstStyle/>
        <a:p>
          <a:endParaRPr lang="pt-BR"/>
        </a:p>
      </dgm:t>
    </dgm:pt>
    <dgm:pt modelId="{E51BFD98-FCB1-43FB-80A4-55C7E5C1C4AE}" type="parTrans" cxnId="{1A21D21E-6853-44EB-B92B-00C70334814E}">
      <dgm:prSet custT="1"/>
      <dgm:spPr/>
      <dgm:t>
        <a:bodyPr/>
        <a:lstStyle/>
        <a:p>
          <a:endParaRPr lang="pt-BR" sz="600" dirty="0"/>
        </a:p>
      </dgm:t>
    </dgm:pt>
    <dgm:pt modelId="{C1B4A460-6DD8-441B-AF65-1986924411CB}">
      <dgm:prSet custT="1"/>
      <dgm:spPr/>
      <dgm:t>
        <a:bodyPr/>
        <a:lstStyle/>
        <a:p>
          <a:r>
            <a:rPr lang="pt-BR" sz="1400" dirty="0" smtClean="0"/>
            <a:t>Segurança física</a:t>
          </a:r>
        </a:p>
      </dgm:t>
    </dgm:pt>
    <dgm:pt modelId="{01646024-511D-49D0-BCFB-ACE67F33D82F}" type="parTrans" cxnId="{14F3F733-62B1-474A-9A54-C2C52380D9A3}">
      <dgm:prSet custT="1"/>
      <dgm:spPr/>
      <dgm:t>
        <a:bodyPr/>
        <a:lstStyle/>
        <a:p>
          <a:endParaRPr lang="pt-BR" sz="600" dirty="0"/>
        </a:p>
      </dgm:t>
    </dgm:pt>
    <dgm:pt modelId="{F1CD23B4-A4BC-4E3B-94CE-0E83F2ABE1D4}" type="sibTrans" cxnId="{14F3F733-62B1-474A-9A54-C2C52380D9A3}">
      <dgm:prSet/>
      <dgm:spPr/>
      <dgm:t>
        <a:bodyPr/>
        <a:lstStyle/>
        <a:p>
          <a:endParaRPr lang="pt-BR"/>
        </a:p>
      </dgm:t>
    </dgm:pt>
    <dgm:pt modelId="{0ABBE9A6-11CB-46DB-880A-26CA34A114B7}">
      <dgm:prSet custT="1"/>
      <dgm:spPr/>
      <dgm:t>
        <a:bodyPr/>
        <a:lstStyle/>
        <a:p>
          <a:r>
            <a:rPr lang="pt-BR" sz="1400" dirty="0" smtClean="0"/>
            <a:t>Segurança lógica</a:t>
          </a:r>
        </a:p>
      </dgm:t>
    </dgm:pt>
    <dgm:pt modelId="{9E8DFD8F-AD51-4DB8-AC81-00429897C521}" type="parTrans" cxnId="{8CF353B3-B155-4F6A-844A-A87B8B243529}">
      <dgm:prSet custT="1"/>
      <dgm:spPr/>
      <dgm:t>
        <a:bodyPr/>
        <a:lstStyle/>
        <a:p>
          <a:endParaRPr lang="pt-BR" sz="600" dirty="0"/>
        </a:p>
      </dgm:t>
    </dgm:pt>
    <dgm:pt modelId="{5C3B3E34-222B-44F8-8273-E95BA1918077}" type="sibTrans" cxnId="{8CF353B3-B155-4F6A-844A-A87B8B243529}">
      <dgm:prSet/>
      <dgm:spPr/>
      <dgm:t>
        <a:bodyPr/>
        <a:lstStyle/>
        <a:p>
          <a:endParaRPr lang="pt-BR"/>
        </a:p>
      </dgm:t>
    </dgm:pt>
    <dgm:pt modelId="{C5180295-12E4-46B2-8A53-851D572CB85D}">
      <dgm:prSet custT="1"/>
      <dgm:spPr/>
      <dgm:t>
        <a:bodyPr/>
        <a:lstStyle/>
        <a:p>
          <a:r>
            <a:rPr lang="pt-BR" sz="1400" dirty="0" smtClean="0"/>
            <a:t>Confidencialidade</a:t>
          </a:r>
        </a:p>
      </dgm:t>
    </dgm:pt>
    <dgm:pt modelId="{8143FAE5-0866-4947-812C-016660FE62D4}" type="parTrans" cxnId="{DEDB7696-8B65-4EAE-9F65-42B1749486C4}">
      <dgm:prSet custT="1"/>
      <dgm:spPr/>
      <dgm:t>
        <a:bodyPr/>
        <a:lstStyle/>
        <a:p>
          <a:endParaRPr lang="pt-BR" sz="600" dirty="0"/>
        </a:p>
      </dgm:t>
    </dgm:pt>
    <dgm:pt modelId="{CF70E9F8-4337-4453-BF0A-F618506EC45A}" type="sibTrans" cxnId="{DEDB7696-8B65-4EAE-9F65-42B1749486C4}">
      <dgm:prSet/>
      <dgm:spPr/>
      <dgm:t>
        <a:bodyPr/>
        <a:lstStyle/>
        <a:p>
          <a:endParaRPr lang="pt-BR"/>
        </a:p>
      </dgm:t>
    </dgm:pt>
    <dgm:pt modelId="{DB6A31E4-9208-4EB5-AEC8-26C9876679BB}">
      <dgm:prSet custT="1"/>
      <dgm:spPr/>
      <dgm:t>
        <a:bodyPr/>
        <a:lstStyle/>
        <a:p>
          <a:r>
            <a:rPr lang="pt-BR" sz="1400" dirty="0" smtClean="0"/>
            <a:t>Segurança ambiental</a:t>
          </a:r>
        </a:p>
      </dgm:t>
    </dgm:pt>
    <dgm:pt modelId="{78E083BD-2209-4D5C-A531-25DAD90143A1}" type="parTrans" cxnId="{BABD26CB-3153-47FA-BC61-C0F9ED5D27F9}">
      <dgm:prSet custT="1"/>
      <dgm:spPr/>
      <dgm:t>
        <a:bodyPr/>
        <a:lstStyle/>
        <a:p>
          <a:endParaRPr lang="pt-BR" sz="600" dirty="0"/>
        </a:p>
      </dgm:t>
    </dgm:pt>
    <dgm:pt modelId="{62D22A88-F69E-4C58-A30B-4C2E7A8C3DE6}" type="sibTrans" cxnId="{BABD26CB-3153-47FA-BC61-C0F9ED5D27F9}">
      <dgm:prSet/>
      <dgm:spPr/>
      <dgm:t>
        <a:bodyPr/>
        <a:lstStyle/>
        <a:p>
          <a:endParaRPr lang="pt-BR"/>
        </a:p>
      </dgm:t>
    </dgm:pt>
    <dgm:pt modelId="{63EEA36A-82A7-484C-B6AA-7540AD76C7AD}">
      <dgm:prSet custT="1"/>
      <dgm:spPr/>
      <dgm:t>
        <a:bodyPr/>
        <a:lstStyle/>
        <a:p>
          <a:r>
            <a:rPr lang="pt-BR" sz="1400" dirty="0" smtClean="0"/>
            <a:t>Obediência à legislação</a:t>
          </a:r>
        </a:p>
      </dgm:t>
    </dgm:pt>
    <dgm:pt modelId="{82C1AF08-8478-4598-B04A-C9630ED88F8E}" type="parTrans" cxnId="{3DA898AA-4638-43E8-B1E9-D4697AC75B55}">
      <dgm:prSet custT="1"/>
      <dgm:spPr/>
      <dgm:t>
        <a:bodyPr/>
        <a:lstStyle/>
        <a:p>
          <a:endParaRPr lang="pt-BR" sz="600" dirty="0"/>
        </a:p>
      </dgm:t>
    </dgm:pt>
    <dgm:pt modelId="{8CBB9F43-8A8F-4A28-A606-875A318930AD}" type="sibTrans" cxnId="{3DA898AA-4638-43E8-B1E9-D4697AC75B55}">
      <dgm:prSet/>
      <dgm:spPr/>
      <dgm:t>
        <a:bodyPr/>
        <a:lstStyle/>
        <a:p>
          <a:endParaRPr lang="pt-BR"/>
        </a:p>
      </dgm:t>
    </dgm:pt>
    <dgm:pt modelId="{DCFE1EFB-3664-49C0-8905-18C73CA35F11}">
      <dgm:prSet custT="1"/>
      <dgm:spPr/>
      <dgm:t>
        <a:bodyPr/>
        <a:lstStyle/>
        <a:p>
          <a:r>
            <a:rPr lang="pt-BR" sz="1400" dirty="0" smtClean="0"/>
            <a:t>Eficiência</a:t>
          </a:r>
        </a:p>
      </dgm:t>
    </dgm:pt>
    <dgm:pt modelId="{2446C0D5-8D94-4339-9952-30458B30D6B2}" type="parTrans" cxnId="{BE6DFC90-671B-437A-8A8D-07016990DB94}">
      <dgm:prSet custT="1"/>
      <dgm:spPr/>
      <dgm:t>
        <a:bodyPr/>
        <a:lstStyle/>
        <a:p>
          <a:endParaRPr lang="pt-BR" sz="600" dirty="0"/>
        </a:p>
      </dgm:t>
    </dgm:pt>
    <dgm:pt modelId="{9ACA2979-D9C9-4FAE-9339-4CE76884836A}" type="sibTrans" cxnId="{BE6DFC90-671B-437A-8A8D-07016990DB94}">
      <dgm:prSet/>
      <dgm:spPr/>
      <dgm:t>
        <a:bodyPr/>
        <a:lstStyle/>
        <a:p>
          <a:endParaRPr lang="pt-BR"/>
        </a:p>
      </dgm:t>
    </dgm:pt>
    <dgm:pt modelId="{B0DD8CBE-A187-44AB-9731-409D1951004D}">
      <dgm:prSet custT="1"/>
      <dgm:spPr/>
      <dgm:t>
        <a:bodyPr/>
        <a:lstStyle/>
        <a:p>
          <a:r>
            <a:rPr lang="pt-BR" sz="1400" dirty="0" smtClean="0"/>
            <a:t>Eficácia</a:t>
          </a:r>
        </a:p>
      </dgm:t>
    </dgm:pt>
    <dgm:pt modelId="{FF628E2C-1059-45A1-8AF6-105F69F1D1F9}" type="parTrans" cxnId="{DF2F9A0E-416D-403D-ABB6-3E81C718F716}">
      <dgm:prSet custT="1"/>
      <dgm:spPr/>
      <dgm:t>
        <a:bodyPr/>
        <a:lstStyle/>
        <a:p>
          <a:endParaRPr lang="pt-BR" sz="600" dirty="0"/>
        </a:p>
      </dgm:t>
    </dgm:pt>
    <dgm:pt modelId="{D4232D6F-A6A1-4F8F-A3B8-E1CA78AC485D}" type="sibTrans" cxnId="{DF2F9A0E-416D-403D-ABB6-3E81C718F716}">
      <dgm:prSet/>
      <dgm:spPr/>
      <dgm:t>
        <a:bodyPr/>
        <a:lstStyle/>
        <a:p>
          <a:endParaRPr lang="pt-BR"/>
        </a:p>
      </dgm:t>
    </dgm:pt>
    <dgm:pt modelId="{F7C92ABE-225B-40A1-87C2-54F8DAC7AEDE}">
      <dgm:prSet custT="1"/>
      <dgm:spPr/>
      <dgm:t>
        <a:bodyPr/>
        <a:lstStyle/>
        <a:p>
          <a:r>
            <a:rPr lang="pt-BR" sz="1400" dirty="0" smtClean="0"/>
            <a:t>Obediência às políticas da administração</a:t>
          </a:r>
        </a:p>
      </dgm:t>
    </dgm:pt>
    <dgm:pt modelId="{1ED94A63-7243-414B-9DB2-0DE0EA48B1BE}" type="parTrans" cxnId="{A6E5DCE2-5B53-4F3C-ABEE-6B80F26CA5C7}">
      <dgm:prSet custT="1"/>
      <dgm:spPr/>
      <dgm:t>
        <a:bodyPr/>
        <a:lstStyle/>
        <a:p>
          <a:endParaRPr lang="pt-BR" sz="600" dirty="0"/>
        </a:p>
      </dgm:t>
    </dgm:pt>
    <dgm:pt modelId="{EB97E2CE-6664-40C3-89D0-EF329FAAE6E4}" type="sibTrans" cxnId="{A6E5DCE2-5B53-4F3C-ABEE-6B80F26CA5C7}">
      <dgm:prSet/>
      <dgm:spPr/>
      <dgm:t>
        <a:bodyPr/>
        <a:lstStyle/>
        <a:p>
          <a:endParaRPr lang="pt-BR"/>
        </a:p>
      </dgm:t>
    </dgm:pt>
    <dgm:pt modelId="{E1B93161-DCD7-4B96-9E42-24B449CCF0AF}" type="pres">
      <dgm:prSet presAssocID="{CECE111E-88E4-4936-A5CF-51A90FC824E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75625B-6DC6-44AE-8CD8-8FAFC14062AA}" type="pres">
      <dgm:prSet presAssocID="{4D6FEAA7-4F06-4366-A521-AAFE1459F48F}" presName="centerShape" presStyleLbl="node0" presStyleIdx="0" presStyleCnt="1" custScaleX="153025" custScaleY="119962"/>
      <dgm:spPr/>
      <dgm:t>
        <a:bodyPr/>
        <a:lstStyle/>
        <a:p>
          <a:endParaRPr lang="pt-BR"/>
        </a:p>
      </dgm:t>
    </dgm:pt>
    <dgm:pt modelId="{DB435B60-AC7A-47CB-B217-AA43366AD551}" type="pres">
      <dgm:prSet presAssocID="{E51BFD98-FCB1-43FB-80A4-55C7E5C1C4AE}" presName="Name9" presStyleLbl="parChTrans1D2" presStyleIdx="0" presStyleCnt="9"/>
      <dgm:spPr/>
      <dgm:t>
        <a:bodyPr/>
        <a:lstStyle/>
        <a:p>
          <a:endParaRPr lang="pt-BR"/>
        </a:p>
      </dgm:t>
    </dgm:pt>
    <dgm:pt modelId="{AC72AF82-8D01-425A-990E-C63BC5963F46}" type="pres">
      <dgm:prSet presAssocID="{E51BFD98-FCB1-43FB-80A4-55C7E5C1C4AE}" presName="connTx" presStyleLbl="parChTrans1D2" presStyleIdx="0" presStyleCnt="9"/>
      <dgm:spPr/>
      <dgm:t>
        <a:bodyPr/>
        <a:lstStyle/>
        <a:p>
          <a:endParaRPr lang="pt-BR"/>
        </a:p>
      </dgm:t>
    </dgm:pt>
    <dgm:pt modelId="{9B095A28-2A00-4BCF-9B9C-08B2F90BBB5A}" type="pres">
      <dgm:prSet presAssocID="{05C58720-AF9F-47FC-9AFA-87D85115C05F}" presName="node" presStyleLbl="node1" presStyleIdx="0" presStyleCnt="9" custScaleX="156697" custScaleY="1124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F81EA9-41AD-480F-84AF-B4A5A540F5DB}" type="pres">
      <dgm:prSet presAssocID="{01646024-511D-49D0-BCFB-ACE67F33D82F}" presName="Name9" presStyleLbl="parChTrans1D2" presStyleIdx="1" presStyleCnt="9"/>
      <dgm:spPr/>
      <dgm:t>
        <a:bodyPr/>
        <a:lstStyle/>
        <a:p>
          <a:endParaRPr lang="pt-BR"/>
        </a:p>
      </dgm:t>
    </dgm:pt>
    <dgm:pt modelId="{393E250A-FE17-4927-96EF-7085C0005E30}" type="pres">
      <dgm:prSet presAssocID="{01646024-511D-49D0-BCFB-ACE67F33D82F}" presName="connTx" presStyleLbl="parChTrans1D2" presStyleIdx="1" presStyleCnt="9"/>
      <dgm:spPr/>
      <dgm:t>
        <a:bodyPr/>
        <a:lstStyle/>
        <a:p>
          <a:endParaRPr lang="pt-BR"/>
        </a:p>
      </dgm:t>
    </dgm:pt>
    <dgm:pt modelId="{C458999F-9343-4D96-9C22-6621F655D8AE}" type="pres">
      <dgm:prSet presAssocID="{C1B4A460-6DD8-441B-AF65-1986924411CB}" presName="node" presStyleLbl="node1" presStyleIdx="1" presStyleCnt="9" custScaleX="140427" custScaleY="112413" custRadScaleRad="108063" custRadScaleInc="2114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44BF93-87A3-4E39-8906-97A490FE3CE3}" type="pres">
      <dgm:prSet presAssocID="{9E8DFD8F-AD51-4DB8-AC81-00429897C521}" presName="Name9" presStyleLbl="parChTrans1D2" presStyleIdx="2" presStyleCnt="9"/>
      <dgm:spPr/>
      <dgm:t>
        <a:bodyPr/>
        <a:lstStyle/>
        <a:p>
          <a:endParaRPr lang="pt-BR"/>
        </a:p>
      </dgm:t>
    </dgm:pt>
    <dgm:pt modelId="{DC14211A-0953-4A79-B66D-F61C14928D2E}" type="pres">
      <dgm:prSet presAssocID="{9E8DFD8F-AD51-4DB8-AC81-00429897C521}" presName="connTx" presStyleLbl="parChTrans1D2" presStyleIdx="2" presStyleCnt="9"/>
      <dgm:spPr/>
      <dgm:t>
        <a:bodyPr/>
        <a:lstStyle/>
        <a:p>
          <a:endParaRPr lang="pt-BR"/>
        </a:p>
      </dgm:t>
    </dgm:pt>
    <dgm:pt modelId="{80689678-6A8C-406F-B99B-BFF28DCC8F30}" type="pres">
      <dgm:prSet presAssocID="{0ABBE9A6-11CB-46DB-880A-26CA34A114B7}" presName="node" presStyleLbl="node1" presStyleIdx="2" presStyleCnt="9" custScaleX="140427" custScaleY="112413" custRadScaleRad="100591" custRadScaleInc="-877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806E2-962C-40CF-A65C-5BE3EDC68357}" type="pres">
      <dgm:prSet presAssocID="{8143FAE5-0866-4947-812C-016660FE62D4}" presName="Name9" presStyleLbl="parChTrans1D2" presStyleIdx="3" presStyleCnt="9"/>
      <dgm:spPr/>
      <dgm:t>
        <a:bodyPr/>
        <a:lstStyle/>
        <a:p>
          <a:endParaRPr lang="pt-BR"/>
        </a:p>
      </dgm:t>
    </dgm:pt>
    <dgm:pt modelId="{8C2B20AC-33E8-482F-8171-13E87E42FEC5}" type="pres">
      <dgm:prSet presAssocID="{8143FAE5-0866-4947-812C-016660FE62D4}" presName="connTx" presStyleLbl="parChTrans1D2" presStyleIdx="3" presStyleCnt="9"/>
      <dgm:spPr/>
      <dgm:t>
        <a:bodyPr/>
        <a:lstStyle/>
        <a:p>
          <a:endParaRPr lang="pt-BR"/>
        </a:p>
      </dgm:t>
    </dgm:pt>
    <dgm:pt modelId="{592BB791-441C-4956-9871-8C541DCF6A36}" type="pres">
      <dgm:prSet presAssocID="{C5180295-12E4-46B2-8A53-851D572CB85D}" presName="node" presStyleLbl="node1" presStyleIdx="3" presStyleCnt="9" custScaleX="140427" custScaleY="112413" custRadScaleRad="99763" custRadScaleInc="-245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CA849-75FC-4407-B346-CA1A62544863}" type="pres">
      <dgm:prSet presAssocID="{78E083BD-2209-4D5C-A531-25DAD90143A1}" presName="Name9" presStyleLbl="parChTrans1D2" presStyleIdx="4" presStyleCnt="9"/>
      <dgm:spPr/>
      <dgm:t>
        <a:bodyPr/>
        <a:lstStyle/>
        <a:p>
          <a:endParaRPr lang="pt-BR"/>
        </a:p>
      </dgm:t>
    </dgm:pt>
    <dgm:pt modelId="{7C3E13E8-3715-4FF7-8EA5-10227A2735A4}" type="pres">
      <dgm:prSet presAssocID="{78E083BD-2209-4D5C-A531-25DAD90143A1}" presName="connTx" presStyleLbl="parChTrans1D2" presStyleIdx="4" presStyleCnt="9"/>
      <dgm:spPr/>
      <dgm:t>
        <a:bodyPr/>
        <a:lstStyle/>
        <a:p>
          <a:endParaRPr lang="pt-BR"/>
        </a:p>
      </dgm:t>
    </dgm:pt>
    <dgm:pt modelId="{BF47E87D-0ECB-45A8-A67E-C377AD7F1EBC}" type="pres">
      <dgm:prSet presAssocID="{DB6A31E4-9208-4EB5-AEC8-26C9876679BB}" presName="node" presStyleLbl="node1" presStyleIdx="4" presStyleCnt="9" custScaleX="140427" custScaleY="112413" custRadScaleRad="101571" custRadScaleInc="-32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F72675-BA97-446C-AD49-3CF82006B54A}" type="pres">
      <dgm:prSet presAssocID="{82C1AF08-8478-4598-B04A-C9630ED88F8E}" presName="Name9" presStyleLbl="parChTrans1D2" presStyleIdx="5" presStyleCnt="9"/>
      <dgm:spPr/>
      <dgm:t>
        <a:bodyPr/>
        <a:lstStyle/>
        <a:p>
          <a:endParaRPr lang="pt-BR"/>
        </a:p>
      </dgm:t>
    </dgm:pt>
    <dgm:pt modelId="{BD6BB810-6B12-42C3-8319-A3C842E8880E}" type="pres">
      <dgm:prSet presAssocID="{82C1AF08-8478-4598-B04A-C9630ED88F8E}" presName="connTx" presStyleLbl="parChTrans1D2" presStyleIdx="5" presStyleCnt="9"/>
      <dgm:spPr/>
      <dgm:t>
        <a:bodyPr/>
        <a:lstStyle/>
        <a:p>
          <a:endParaRPr lang="pt-BR"/>
        </a:p>
      </dgm:t>
    </dgm:pt>
    <dgm:pt modelId="{A3F17420-B635-44CB-9F3A-3DFA01B5122D}" type="pres">
      <dgm:prSet presAssocID="{63EEA36A-82A7-484C-B6AA-7540AD76C7AD}" presName="node" presStyleLbl="node1" presStyleIdx="5" presStyleCnt="9" custScaleX="140427" custScaleY="112413" custRadScaleRad="97066" custRadScaleInc="31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0F7794-DD2B-47E1-ABDB-DC3C4DF0A00B}" type="pres">
      <dgm:prSet presAssocID="{2446C0D5-8D94-4339-9952-30458B30D6B2}" presName="Name9" presStyleLbl="parChTrans1D2" presStyleIdx="6" presStyleCnt="9"/>
      <dgm:spPr/>
      <dgm:t>
        <a:bodyPr/>
        <a:lstStyle/>
        <a:p>
          <a:endParaRPr lang="pt-BR"/>
        </a:p>
      </dgm:t>
    </dgm:pt>
    <dgm:pt modelId="{F88E5FD3-87CA-4CDD-B521-9B5D9B49357C}" type="pres">
      <dgm:prSet presAssocID="{2446C0D5-8D94-4339-9952-30458B30D6B2}" presName="connTx" presStyleLbl="parChTrans1D2" presStyleIdx="6" presStyleCnt="9"/>
      <dgm:spPr/>
      <dgm:t>
        <a:bodyPr/>
        <a:lstStyle/>
        <a:p>
          <a:endParaRPr lang="pt-BR"/>
        </a:p>
      </dgm:t>
    </dgm:pt>
    <dgm:pt modelId="{5F6B6DD6-8D66-4286-933C-D4EE86008289}" type="pres">
      <dgm:prSet presAssocID="{DCFE1EFB-3664-49C0-8905-18C73CA35F11}" presName="node" presStyleLbl="node1" presStyleIdx="6" presStyleCnt="9" custScaleX="140427" custScaleY="112413" custRadScaleRad="98473" custRadScaleInc="788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FE62FD-9DC4-426C-B4BE-DD4E86BCD373}" type="pres">
      <dgm:prSet presAssocID="{FF628E2C-1059-45A1-8AF6-105F69F1D1F9}" presName="Name9" presStyleLbl="parChTrans1D2" presStyleIdx="7" presStyleCnt="9"/>
      <dgm:spPr/>
      <dgm:t>
        <a:bodyPr/>
        <a:lstStyle/>
        <a:p>
          <a:endParaRPr lang="pt-BR"/>
        </a:p>
      </dgm:t>
    </dgm:pt>
    <dgm:pt modelId="{B780F160-AFDF-48A9-B793-244B1AC70E1D}" type="pres">
      <dgm:prSet presAssocID="{FF628E2C-1059-45A1-8AF6-105F69F1D1F9}" presName="connTx" presStyleLbl="parChTrans1D2" presStyleIdx="7" presStyleCnt="9"/>
      <dgm:spPr/>
      <dgm:t>
        <a:bodyPr/>
        <a:lstStyle/>
        <a:p>
          <a:endParaRPr lang="pt-BR"/>
        </a:p>
      </dgm:t>
    </dgm:pt>
    <dgm:pt modelId="{916C205E-8068-410F-9211-B5A0B70119B9}" type="pres">
      <dgm:prSet presAssocID="{B0DD8CBE-A187-44AB-9731-409D1951004D}" presName="node" presStyleLbl="node1" presStyleIdx="7" presStyleCnt="9" custScaleX="140427" custScaleY="112413" custRadScaleRad="99445" custRadScaleInc="-1006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0F31C4-3B0D-4546-83CE-B946219B34CA}" type="pres">
      <dgm:prSet presAssocID="{1ED94A63-7243-414B-9DB2-0DE0EA48B1BE}" presName="Name9" presStyleLbl="parChTrans1D2" presStyleIdx="8" presStyleCnt="9"/>
      <dgm:spPr/>
      <dgm:t>
        <a:bodyPr/>
        <a:lstStyle/>
        <a:p>
          <a:endParaRPr lang="pt-BR"/>
        </a:p>
      </dgm:t>
    </dgm:pt>
    <dgm:pt modelId="{1A71D714-DA00-44F1-BA5F-6896E62D4149}" type="pres">
      <dgm:prSet presAssocID="{1ED94A63-7243-414B-9DB2-0DE0EA48B1BE}" presName="connTx" presStyleLbl="parChTrans1D2" presStyleIdx="8" presStyleCnt="9"/>
      <dgm:spPr/>
      <dgm:t>
        <a:bodyPr/>
        <a:lstStyle/>
        <a:p>
          <a:endParaRPr lang="pt-BR"/>
        </a:p>
      </dgm:t>
    </dgm:pt>
    <dgm:pt modelId="{BB50F610-50AB-4472-8161-3A1A22AE3DCA}" type="pres">
      <dgm:prSet presAssocID="{F7C92ABE-225B-40A1-87C2-54F8DAC7AEDE}" presName="node" presStyleLbl="node1" presStyleIdx="8" presStyleCnt="9" custScaleX="159215" custScaleY="115574" custRadScaleRad="105518" custRadScaleInc="-2844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42AD266-7FB7-4A38-94BA-1DEFEB1E60A7}" type="presOf" srcId="{82C1AF08-8478-4598-B04A-C9630ED88F8E}" destId="{BD6BB810-6B12-42C3-8319-A3C842E8880E}" srcOrd="1" destOrd="0" presId="urn:microsoft.com/office/officeart/2005/8/layout/radial1"/>
    <dgm:cxn modelId="{C4651422-C740-428A-8B96-9FF890714D6C}" type="presOf" srcId="{0ABBE9A6-11CB-46DB-880A-26CA34A114B7}" destId="{80689678-6A8C-406F-B99B-BFF28DCC8F30}" srcOrd="0" destOrd="0" presId="urn:microsoft.com/office/officeart/2005/8/layout/radial1"/>
    <dgm:cxn modelId="{57F3F50C-C00C-4EA9-B271-1AB200822EBD}" type="presOf" srcId="{01646024-511D-49D0-BCFB-ACE67F33D82F}" destId="{F1F81EA9-41AD-480F-84AF-B4A5A540F5DB}" srcOrd="0" destOrd="0" presId="urn:microsoft.com/office/officeart/2005/8/layout/radial1"/>
    <dgm:cxn modelId="{1A21D21E-6853-44EB-B92B-00C70334814E}" srcId="{4D6FEAA7-4F06-4366-A521-AAFE1459F48F}" destId="{05C58720-AF9F-47FC-9AFA-87D85115C05F}" srcOrd="0" destOrd="0" parTransId="{E51BFD98-FCB1-43FB-80A4-55C7E5C1C4AE}" sibTransId="{405F522C-2ACE-4C31-9751-4C387AE75EDA}"/>
    <dgm:cxn modelId="{05F490BA-8959-4989-ACA8-FB58F9009BA1}" type="presOf" srcId="{2446C0D5-8D94-4339-9952-30458B30D6B2}" destId="{F88E5FD3-87CA-4CDD-B521-9B5D9B49357C}" srcOrd="1" destOrd="0" presId="urn:microsoft.com/office/officeart/2005/8/layout/radial1"/>
    <dgm:cxn modelId="{B4DB38DB-5969-4A7A-83E4-6FA9ED88EA90}" type="presOf" srcId="{DB6A31E4-9208-4EB5-AEC8-26C9876679BB}" destId="{BF47E87D-0ECB-45A8-A67E-C377AD7F1EBC}" srcOrd="0" destOrd="0" presId="urn:microsoft.com/office/officeart/2005/8/layout/radial1"/>
    <dgm:cxn modelId="{A862910F-8DE2-417B-B99C-1197CC283DAA}" type="presOf" srcId="{2446C0D5-8D94-4339-9952-30458B30D6B2}" destId="{5F0F7794-DD2B-47E1-ABDB-DC3C4DF0A00B}" srcOrd="0" destOrd="0" presId="urn:microsoft.com/office/officeart/2005/8/layout/radial1"/>
    <dgm:cxn modelId="{1F6EFC1F-E06D-4171-A864-51CBF33338FC}" type="presOf" srcId="{C5180295-12E4-46B2-8A53-851D572CB85D}" destId="{592BB791-441C-4956-9871-8C541DCF6A36}" srcOrd="0" destOrd="0" presId="urn:microsoft.com/office/officeart/2005/8/layout/radial1"/>
    <dgm:cxn modelId="{3F1E110C-329C-43DB-A631-C2CE03669AEE}" type="presOf" srcId="{1ED94A63-7243-414B-9DB2-0DE0EA48B1BE}" destId="{420F31C4-3B0D-4546-83CE-B946219B34CA}" srcOrd="0" destOrd="0" presId="urn:microsoft.com/office/officeart/2005/8/layout/radial1"/>
    <dgm:cxn modelId="{9C4C546A-FA57-41CB-97A9-B744BB000DB5}" type="presOf" srcId="{8143FAE5-0866-4947-812C-016660FE62D4}" destId="{95D806E2-962C-40CF-A65C-5BE3EDC68357}" srcOrd="0" destOrd="0" presId="urn:microsoft.com/office/officeart/2005/8/layout/radial1"/>
    <dgm:cxn modelId="{708CC0F6-40D5-4C92-879C-7859D8D9F273}" type="presOf" srcId="{CECE111E-88E4-4936-A5CF-51A90FC824E4}" destId="{E1B93161-DCD7-4B96-9E42-24B449CCF0AF}" srcOrd="0" destOrd="0" presId="urn:microsoft.com/office/officeart/2005/8/layout/radial1"/>
    <dgm:cxn modelId="{3FB87974-78AF-4223-9C6E-4CE4A8F9DE92}" type="presOf" srcId="{4D6FEAA7-4F06-4366-A521-AAFE1459F48F}" destId="{9D75625B-6DC6-44AE-8CD8-8FAFC14062AA}" srcOrd="0" destOrd="0" presId="urn:microsoft.com/office/officeart/2005/8/layout/radial1"/>
    <dgm:cxn modelId="{B2BDA039-D7D7-42DB-B1E4-8D9ECF477E2C}" type="presOf" srcId="{DCFE1EFB-3664-49C0-8905-18C73CA35F11}" destId="{5F6B6DD6-8D66-4286-933C-D4EE86008289}" srcOrd="0" destOrd="0" presId="urn:microsoft.com/office/officeart/2005/8/layout/radial1"/>
    <dgm:cxn modelId="{A569C02E-2B16-4CB1-B41F-71794A4773E2}" type="presOf" srcId="{1ED94A63-7243-414B-9DB2-0DE0EA48B1BE}" destId="{1A71D714-DA00-44F1-BA5F-6896E62D4149}" srcOrd="1" destOrd="0" presId="urn:microsoft.com/office/officeart/2005/8/layout/radial1"/>
    <dgm:cxn modelId="{F0F78A4F-A182-4FD5-BF0C-EA70CB2D5220}" type="presOf" srcId="{01646024-511D-49D0-BCFB-ACE67F33D82F}" destId="{393E250A-FE17-4927-96EF-7085C0005E30}" srcOrd="1" destOrd="0" presId="urn:microsoft.com/office/officeart/2005/8/layout/radial1"/>
    <dgm:cxn modelId="{BABD26CB-3153-47FA-BC61-C0F9ED5D27F9}" srcId="{4D6FEAA7-4F06-4366-A521-AAFE1459F48F}" destId="{DB6A31E4-9208-4EB5-AEC8-26C9876679BB}" srcOrd="4" destOrd="0" parTransId="{78E083BD-2209-4D5C-A531-25DAD90143A1}" sibTransId="{62D22A88-F69E-4C58-A30B-4C2E7A8C3DE6}"/>
    <dgm:cxn modelId="{DF2F9A0E-416D-403D-ABB6-3E81C718F716}" srcId="{4D6FEAA7-4F06-4366-A521-AAFE1459F48F}" destId="{B0DD8CBE-A187-44AB-9731-409D1951004D}" srcOrd="7" destOrd="0" parTransId="{FF628E2C-1059-45A1-8AF6-105F69F1D1F9}" sibTransId="{D4232D6F-A6A1-4F8F-A3B8-E1CA78AC485D}"/>
    <dgm:cxn modelId="{5DB66DA8-ED14-41FA-99AC-88DCECAAA0C7}" type="presOf" srcId="{8143FAE5-0866-4947-812C-016660FE62D4}" destId="{8C2B20AC-33E8-482F-8171-13E87E42FEC5}" srcOrd="1" destOrd="0" presId="urn:microsoft.com/office/officeart/2005/8/layout/radial1"/>
    <dgm:cxn modelId="{2BB9DE6E-3A97-46A7-8CE8-CEF4C00427A9}" type="presOf" srcId="{C1B4A460-6DD8-441B-AF65-1986924411CB}" destId="{C458999F-9343-4D96-9C22-6621F655D8AE}" srcOrd="0" destOrd="0" presId="urn:microsoft.com/office/officeart/2005/8/layout/radial1"/>
    <dgm:cxn modelId="{D6A6EDE7-D216-4563-9E31-5ADEBB999555}" type="presOf" srcId="{FF628E2C-1059-45A1-8AF6-105F69F1D1F9}" destId="{33FE62FD-9DC4-426C-B4BE-DD4E86BCD373}" srcOrd="0" destOrd="0" presId="urn:microsoft.com/office/officeart/2005/8/layout/radial1"/>
    <dgm:cxn modelId="{B3A38F53-1CA4-401D-ADF4-AE03969F4BC4}" type="presOf" srcId="{82C1AF08-8478-4598-B04A-C9630ED88F8E}" destId="{77F72675-BA97-446C-AD49-3CF82006B54A}" srcOrd="0" destOrd="0" presId="urn:microsoft.com/office/officeart/2005/8/layout/radial1"/>
    <dgm:cxn modelId="{A9CF506D-C92F-45DE-B780-C1A36E37E01E}" type="presOf" srcId="{63EEA36A-82A7-484C-B6AA-7540AD76C7AD}" destId="{A3F17420-B635-44CB-9F3A-3DFA01B5122D}" srcOrd="0" destOrd="0" presId="urn:microsoft.com/office/officeart/2005/8/layout/radial1"/>
    <dgm:cxn modelId="{3DA898AA-4638-43E8-B1E9-D4697AC75B55}" srcId="{4D6FEAA7-4F06-4366-A521-AAFE1459F48F}" destId="{63EEA36A-82A7-484C-B6AA-7540AD76C7AD}" srcOrd="5" destOrd="0" parTransId="{82C1AF08-8478-4598-B04A-C9630ED88F8E}" sibTransId="{8CBB9F43-8A8F-4A28-A606-875A318930AD}"/>
    <dgm:cxn modelId="{C0000B01-4984-44B8-8853-61490D7A6C44}" type="presOf" srcId="{9E8DFD8F-AD51-4DB8-AC81-00429897C521}" destId="{DC14211A-0953-4A79-B66D-F61C14928D2E}" srcOrd="1" destOrd="0" presId="urn:microsoft.com/office/officeart/2005/8/layout/radial1"/>
    <dgm:cxn modelId="{5B2904C2-2B8C-42B7-8D97-30C5F18BF700}" type="presOf" srcId="{E51BFD98-FCB1-43FB-80A4-55C7E5C1C4AE}" destId="{AC72AF82-8D01-425A-990E-C63BC5963F46}" srcOrd="1" destOrd="0" presId="urn:microsoft.com/office/officeart/2005/8/layout/radial1"/>
    <dgm:cxn modelId="{2B31811A-36F5-46CF-9126-694A0279D7E5}" type="presOf" srcId="{B0DD8CBE-A187-44AB-9731-409D1951004D}" destId="{916C205E-8068-410F-9211-B5A0B70119B9}" srcOrd="0" destOrd="0" presId="urn:microsoft.com/office/officeart/2005/8/layout/radial1"/>
    <dgm:cxn modelId="{AF0A9736-3667-4070-8F45-F35151952B0F}" type="presOf" srcId="{F7C92ABE-225B-40A1-87C2-54F8DAC7AEDE}" destId="{BB50F610-50AB-4472-8161-3A1A22AE3DCA}" srcOrd="0" destOrd="0" presId="urn:microsoft.com/office/officeart/2005/8/layout/radial1"/>
    <dgm:cxn modelId="{DEDB7696-8B65-4EAE-9F65-42B1749486C4}" srcId="{4D6FEAA7-4F06-4366-A521-AAFE1459F48F}" destId="{C5180295-12E4-46B2-8A53-851D572CB85D}" srcOrd="3" destOrd="0" parTransId="{8143FAE5-0866-4947-812C-016660FE62D4}" sibTransId="{CF70E9F8-4337-4453-BF0A-F618506EC45A}"/>
    <dgm:cxn modelId="{E2E26B6D-7928-454A-BD6C-84C70519E2DE}" type="presOf" srcId="{9E8DFD8F-AD51-4DB8-AC81-00429897C521}" destId="{EE44BF93-87A3-4E39-8906-97A490FE3CE3}" srcOrd="0" destOrd="0" presId="urn:microsoft.com/office/officeart/2005/8/layout/radial1"/>
    <dgm:cxn modelId="{A6E5DCE2-5B53-4F3C-ABEE-6B80F26CA5C7}" srcId="{4D6FEAA7-4F06-4366-A521-AAFE1459F48F}" destId="{F7C92ABE-225B-40A1-87C2-54F8DAC7AEDE}" srcOrd="8" destOrd="0" parTransId="{1ED94A63-7243-414B-9DB2-0DE0EA48B1BE}" sibTransId="{EB97E2CE-6664-40C3-89D0-EF329FAAE6E4}"/>
    <dgm:cxn modelId="{1064D9C5-6BC1-43D6-965F-58BAFDF3568F}" type="presOf" srcId="{78E083BD-2209-4D5C-A531-25DAD90143A1}" destId="{B5ECA849-75FC-4407-B346-CA1A62544863}" srcOrd="0" destOrd="0" presId="urn:microsoft.com/office/officeart/2005/8/layout/radial1"/>
    <dgm:cxn modelId="{3AD261FA-27C9-4CE6-B222-D659B8751B6E}" type="presOf" srcId="{05C58720-AF9F-47FC-9AFA-87D85115C05F}" destId="{9B095A28-2A00-4BCF-9B9C-08B2F90BBB5A}" srcOrd="0" destOrd="0" presId="urn:microsoft.com/office/officeart/2005/8/layout/radial1"/>
    <dgm:cxn modelId="{8CF353B3-B155-4F6A-844A-A87B8B243529}" srcId="{4D6FEAA7-4F06-4366-A521-AAFE1459F48F}" destId="{0ABBE9A6-11CB-46DB-880A-26CA34A114B7}" srcOrd="2" destOrd="0" parTransId="{9E8DFD8F-AD51-4DB8-AC81-00429897C521}" sibTransId="{5C3B3E34-222B-44F8-8273-E95BA1918077}"/>
    <dgm:cxn modelId="{BE6DFC90-671B-437A-8A8D-07016990DB94}" srcId="{4D6FEAA7-4F06-4366-A521-AAFE1459F48F}" destId="{DCFE1EFB-3664-49C0-8905-18C73CA35F11}" srcOrd="6" destOrd="0" parTransId="{2446C0D5-8D94-4339-9952-30458B30D6B2}" sibTransId="{9ACA2979-D9C9-4FAE-9339-4CE76884836A}"/>
    <dgm:cxn modelId="{1AAC4C60-04B5-4729-9DA3-BA1ECC9FA6FF}" type="presOf" srcId="{E51BFD98-FCB1-43FB-80A4-55C7E5C1C4AE}" destId="{DB435B60-AC7A-47CB-B217-AA43366AD551}" srcOrd="0" destOrd="0" presId="urn:microsoft.com/office/officeart/2005/8/layout/radial1"/>
    <dgm:cxn modelId="{14F3F733-62B1-474A-9A54-C2C52380D9A3}" srcId="{4D6FEAA7-4F06-4366-A521-AAFE1459F48F}" destId="{C1B4A460-6DD8-441B-AF65-1986924411CB}" srcOrd="1" destOrd="0" parTransId="{01646024-511D-49D0-BCFB-ACE67F33D82F}" sibTransId="{F1CD23B4-A4BC-4E3B-94CE-0E83F2ABE1D4}"/>
    <dgm:cxn modelId="{AF9515F0-E409-44FE-8C38-E2E24DD34286}" type="presOf" srcId="{FF628E2C-1059-45A1-8AF6-105F69F1D1F9}" destId="{B780F160-AFDF-48A9-B793-244B1AC70E1D}" srcOrd="1" destOrd="0" presId="urn:microsoft.com/office/officeart/2005/8/layout/radial1"/>
    <dgm:cxn modelId="{14945CA5-E978-4154-B3A1-2E585193C0B5}" srcId="{CECE111E-88E4-4936-A5CF-51A90FC824E4}" destId="{4D6FEAA7-4F06-4366-A521-AAFE1459F48F}" srcOrd="0" destOrd="0" parTransId="{615A80F1-EC78-4984-AD4B-8CD8A035A44E}" sibTransId="{A011CE03-6902-441B-A9E9-13C38C92864F}"/>
    <dgm:cxn modelId="{68A25A27-2D29-467E-9FD3-92F055FD478B}" type="presOf" srcId="{78E083BD-2209-4D5C-A531-25DAD90143A1}" destId="{7C3E13E8-3715-4FF7-8EA5-10227A2735A4}" srcOrd="1" destOrd="0" presId="urn:microsoft.com/office/officeart/2005/8/layout/radial1"/>
    <dgm:cxn modelId="{E92EC2A1-8818-41CB-8FFE-5C7C30603CE5}" type="presParOf" srcId="{E1B93161-DCD7-4B96-9E42-24B449CCF0AF}" destId="{9D75625B-6DC6-44AE-8CD8-8FAFC14062AA}" srcOrd="0" destOrd="0" presId="urn:microsoft.com/office/officeart/2005/8/layout/radial1"/>
    <dgm:cxn modelId="{8A8C608C-1C64-46DA-AFF0-3B162F40CD81}" type="presParOf" srcId="{E1B93161-DCD7-4B96-9E42-24B449CCF0AF}" destId="{DB435B60-AC7A-47CB-B217-AA43366AD551}" srcOrd="1" destOrd="0" presId="urn:microsoft.com/office/officeart/2005/8/layout/radial1"/>
    <dgm:cxn modelId="{05720580-0D6F-4B20-9E27-9E3093760790}" type="presParOf" srcId="{DB435B60-AC7A-47CB-B217-AA43366AD551}" destId="{AC72AF82-8D01-425A-990E-C63BC5963F46}" srcOrd="0" destOrd="0" presId="urn:microsoft.com/office/officeart/2005/8/layout/radial1"/>
    <dgm:cxn modelId="{BC35F51B-7A48-48AD-91B3-431AF69EB2BE}" type="presParOf" srcId="{E1B93161-DCD7-4B96-9E42-24B449CCF0AF}" destId="{9B095A28-2A00-4BCF-9B9C-08B2F90BBB5A}" srcOrd="2" destOrd="0" presId="urn:microsoft.com/office/officeart/2005/8/layout/radial1"/>
    <dgm:cxn modelId="{7BB8F6A5-8E1E-436E-8B21-4E7B723DA59E}" type="presParOf" srcId="{E1B93161-DCD7-4B96-9E42-24B449CCF0AF}" destId="{F1F81EA9-41AD-480F-84AF-B4A5A540F5DB}" srcOrd="3" destOrd="0" presId="urn:microsoft.com/office/officeart/2005/8/layout/radial1"/>
    <dgm:cxn modelId="{52D23D68-0F77-41E4-B0AC-8D35F7E95858}" type="presParOf" srcId="{F1F81EA9-41AD-480F-84AF-B4A5A540F5DB}" destId="{393E250A-FE17-4927-96EF-7085C0005E30}" srcOrd="0" destOrd="0" presId="urn:microsoft.com/office/officeart/2005/8/layout/radial1"/>
    <dgm:cxn modelId="{DCE147CB-38F3-4E1E-AE5A-329936C34CC3}" type="presParOf" srcId="{E1B93161-DCD7-4B96-9E42-24B449CCF0AF}" destId="{C458999F-9343-4D96-9C22-6621F655D8AE}" srcOrd="4" destOrd="0" presId="urn:microsoft.com/office/officeart/2005/8/layout/radial1"/>
    <dgm:cxn modelId="{A389C914-95AF-4B6B-AFDC-CAFABB52BFF9}" type="presParOf" srcId="{E1B93161-DCD7-4B96-9E42-24B449CCF0AF}" destId="{EE44BF93-87A3-4E39-8906-97A490FE3CE3}" srcOrd="5" destOrd="0" presId="urn:microsoft.com/office/officeart/2005/8/layout/radial1"/>
    <dgm:cxn modelId="{E4749274-5062-4B69-AEB8-121D0EBAEBD0}" type="presParOf" srcId="{EE44BF93-87A3-4E39-8906-97A490FE3CE3}" destId="{DC14211A-0953-4A79-B66D-F61C14928D2E}" srcOrd="0" destOrd="0" presId="urn:microsoft.com/office/officeart/2005/8/layout/radial1"/>
    <dgm:cxn modelId="{52C4CA10-4D74-4274-9138-CFE61F25185B}" type="presParOf" srcId="{E1B93161-DCD7-4B96-9E42-24B449CCF0AF}" destId="{80689678-6A8C-406F-B99B-BFF28DCC8F30}" srcOrd="6" destOrd="0" presId="urn:microsoft.com/office/officeart/2005/8/layout/radial1"/>
    <dgm:cxn modelId="{1BA10992-4226-464E-A456-A1630231BF07}" type="presParOf" srcId="{E1B93161-DCD7-4B96-9E42-24B449CCF0AF}" destId="{95D806E2-962C-40CF-A65C-5BE3EDC68357}" srcOrd="7" destOrd="0" presId="urn:microsoft.com/office/officeart/2005/8/layout/radial1"/>
    <dgm:cxn modelId="{9EF2D832-E474-43C4-B658-AAD78C65D201}" type="presParOf" srcId="{95D806E2-962C-40CF-A65C-5BE3EDC68357}" destId="{8C2B20AC-33E8-482F-8171-13E87E42FEC5}" srcOrd="0" destOrd="0" presId="urn:microsoft.com/office/officeart/2005/8/layout/radial1"/>
    <dgm:cxn modelId="{DE3E6159-667D-4CC1-9698-19C79D76DF18}" type="presParOf" srcId="{E1B93161-DCD7-4B96-9E42-24B449CCF0AF}" destId="{592BB791-441C-4956-9871-8C541DCF6A36}" srcOrd="8" destOrd="0" presId="urn:microsoft.com/office/officeart/2005/8/layout/radial1"/>
    <dgm:cxn modelId="{9DE4BA74-A02C-4B5B-8599-1F5B8A003FED}" type="presParOf" srcId="{E1B93161-DCD7-4B96-9E42-24B449CCF0AF}" destId="{B5ECA849-75FC-4407-B346-CA1A62544863}" srcOrd="9" destOrd="0" presId="urn:microsoft.com/office/officeart/2005/8/layout/radial1"/>
    <dgm:cxn modelId="{D235F977-833D-485F-93E8-0EA2875D1245}" type="presParOf" srcId="{B5ECA849-75FC-4407-B346-CA1A62544863}" destId="{7C3E13E8-3715-4FF7-8EA5-10227A2735A4}" srcOrd="0" destOrd="0" presId="urn:microsoft.com/office/officeart/2005/8/layout/radial1"/>
    <dgm:cxn modelId="{D6C17165-574B-4D2E-92CB-1ECDE5CA0E7B}" type="presParOf" srcId="{E1B93161-DCD7-4B96-9E42-24B449CCF0AF}" destId="{BF47E87D-0ECB-45A8-A67E-C377AD7F1EBC}" srcOrd="10" destOrd="0" presId="urn:microsoft.com/office/officeart/2005/8/layout/radial1"/>
    <dgm:cxn modelId="{A7135882-DE10-4D2A-B355-A1B1104120D2}" type="presParOf" srcId="{E1B93161-DCD7-4B96-9E42-24B449CCF0AF}" destId="{77F72675-BA97-446C-AD49-3CF82006B54A}" srcOrd="11" destOrd="0" presId="urn:microsoft.com/office/officeart/2005/8/layout/radial1"/>
    <dgm:cxn modelId="{FB20D965-E5CE-4F4E-B84B-64FD3170E87B}" type="presParOf" srcId="{77F72675-BA97-446C-AD49-3CF82006B54A}" destId="{BD6BB810-6B12-42C3-8319-A3C842E8880E}" srcOrd="0" destOrd="0" presId="urn:microsoft.com/office/officeart/2005/8/layout/radial1"/>
    <dgm:cxn modelId="{AC07EDD4-0638-4775-B81C-35BFC99A0D61}" type="presParOf" srcId="{E1B93161-DCD7-4B96-9E42-24B449CCF0AF}" destId="{A3F17420-B635-44CB-9F3A-3DFA01B5122D}" srcOrd="12" destOrd="0" presId="urn:microsoft.com/office/officeart/2005/8/layout/radial1"/>
    <dgm:cxn modelId="{4AFFC60F-4137-414C-8A79-2C6E5AE09F82}" type="presParOf" srcId="{E1B93161-DCD7-4B96-9E42-24B449CCF0AF}" destId="{5F0F7794-DD2B-47E1-ABDB-DC3C4DF0A00B}" srcOrd="13" destOrd="0" presId="urn:microsoft.com/office/officeart/2005/8/layout/radial1"/>
    <dgm:cxn modelId="{6C8DFEE5-0646-4F82-AD69-451AD56CDED6}" type="presParOf" srcId="{5F0F7794-DD2B-47E1-ABDB-DC3C4DF0A00B}" destId="{F88E5FD3-87CA-4CDD-B521-9B5D9B49357C}" srcOrd="0" destOrd="0" presId="urn:microsoft.com/office/officeart/2005/8/layout/radial1"/>
    <dgm:cxn modelId="{73B7B9CE-5451-471B-A971-56F486C2085B}" type="presParOf" srcId="{E1B93161-DCD7-4B96-9E42-24B449CCF0AF}" destId="{5F6B6DD6-8D66-4286-933C-D4EE86008289}" srcOrd="14" destOrd="0" presId="urn:microsoft.com/office/officeart/2005/8/layout/radial1"/>
    <dgm:cxn modelId="{2CD21BBF-823F-46DE-85BF-24CED76CAB03}" type="presParOf" srcId="{E1B93161-DCD7-4B96-9E42-24B449CCF0AF}" destId="{33FE62FD-9DC4-426C-B4BE-DD4E86BCD373}" srcOrd="15" destOrd="0" presId="urn:microsoft.com/office/officeart/2005/8/layout/radial1"/>
    <dgm:cxn modelId="{1BAB5A54-A187-488C-91A8-1DD93224C4FF}" type="presParOf" srcId="{33FE62FD-9DC4-426C-B4BE-DD4E86BCD373}" destId="{B780F160-AFDF-48A9-B793-244B1AC70E1D}" srcOrd="0" destOrd="0" presId="urn:microsoft.com/office/officeart/2005/8/layout/radial1"/>
    <dgm:cxn modelId="{96688FDB-8729-437E-A9F9-425246AE27E1}" type="presParOf" srcId="{E1B93161-DCD7-4B96-9E42-24B449CCF0AF}" destId="{916C205E-8068-410F-9211-B5A0B70119B9}" srcOrd="16" destOrd="0" presId="urn:microsoft.com/office/officeart/2005/8/layout/radial1"/>
    <dgm:cxn modelId="{87EE4145-2683-49EF-8C13-5B5A6C3E5C1B}" type="presParOf" srcId="{E1B93161-DCD7-4B96-9E42-24B449CCF0AF}" destId="{420F31C4-3B0D-4546-83CE-B946219B34CA}" srcOrd="17" destOrd="0" presId="urn:microsoft.com/office/officeart/2005/8/layout/radial1"/>
    <dgm:cxn modelId="{B0E564BB-4192-4F43-887F-7380632DCA21}" type="presParOf" srcId="{420F31C4-3B0D-4546-83CE-B946219B34CA}" destId="{1A71D714-DA00-44F1-BA5F-6896E62D4149}" srcOrd="0" destOrd="0" presId="urn:microsoft.com/office/officeart/2005/8/layout/radial1"/>
    <dgm:cxn modelId="{3CEAB2A2-243B-407C-979B-C9CE94FD0CCD}" type="presParOf" srcId="{E1B93161-DCD7-4B96-9E42-24B449CCF0AF}" destId="{BB50F610-50AB-4472-8161-3A1A22AE3DCA}" srcOrd="18" destOrd="0" presId="urn:microsoft.com/office/officeart/2005/8/layout/radial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F17AC9-FB95-4B13-8A19-2C213F51C2AD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334D5F3-4832-4685-85E9-B16915464391}">
      <dgm:prSet phldrT="[Texto]"/>
      <dgm:spPr/>
      <dgm:t>
        <a:bodyPr/>
        <a:lstStyle/>
        <a:p>
          <a:r>
            <a:rPr lang="pt-BR" dirty="0" smtClean="0"/>
            <a:t>Conduta irrepreensível</a:t>
          </a:r>
          <a:endParaRPr lang="pt-BR" dirty="0"/>
        </a:p>
      </dgm:t>
    </dgm:pt>
    <dgm:pt modelId="{1F042AEF-E8AA-4E52-BDD3-CF15B29650E2}" type="parTrans" cxnId="{079F1258-8AF2-4F63-8048-91DBC557097C}">
      <dgm:prSet/>
      <dgm:spPr/>
      <dgm:t>
        <a:bodyPr/>
        <a:lstStyle/>
        <a:p>
          <a:endParaRPr lang="pt-BR"/>
        </a:p>
      </dgm:t>
    </dgm:pt>
    <dgm:pt modelId="{4BE4AD1C-D42F-479E-9B98-493F131B823C}" type="sibTrans" cxnId="{079F1258-8AF2-4F63-8048-91DBC557097C}">
      <dgm:prSet/>
      <dgm:spPr/>
      <dgm:t>
        <a:bodyPr/>
        <a:lstStyle/>
        <a:p>
          <a:endParaRPr lang="pt-BR"/>
        </a:p>
      </dgm:t>
    </dgm:pt>
    <dgm:pt modelId="{32AE42B1-534B-4246-BE97-88596C3911CD}">
      <dgm:prSet/>
      <dgm:spPr/>
      <dgm:t>
        <a:bodyPr/>
        <a:lstStyle/>
        <a:p>
          <a:r>
            <a:rPr lang="pt-BR" dirty="0" smtClean="0"/>
            <a:t>Detalhista</a:t>
          </a:r>
          <a:endParaRPr lang="pt-BR" dirty="0"/>
        </a:p>
      </dgm:t>
    </dgm:pt>
    <dgm:pt modelId="{10A5191B-4FA1-4021-BB44-B1E980C1A449}" type="parTrans" cxnId="{702BAED2-249F-4B34-BD14-D5BE9D4F6A13}">
      <dgm:prSet/>
      <dgm:spPr/>
      <dgm:t>
        <a:bodyPr/>
        <a:lstStyle/>
        <a:p>
          <a:endParaRPr lang="pt-BR"/>
        </a:p>
      </dgm:t>
    </dgm:pt>
    <dgm:pt modelId="{B07DC9D0-5FB3-4538-847E-4A165D792E5A}" type="sibTrans" cxnId="{702BAED2-249F-4B34-BD14-D5BE9D4F6A13}">
      <dgm:prSet/>
      <dgm:spPr/>
      <dgm:t>
        <a:bodyPr/>
        <a:lstStyle/>
        <a:p>
          <a:endParaRPr lang="pt-BR"/>
        </a:p>
      </dgm:t>
    </dgm:pt>
    <dgm:pt modelId="{7BDCFA49-9948-4411-9B56-EBB234972E6F}">
      <dgm:prSet/>
      <dgm:spPr/>
      <dgm:t>
        <a:bodyPr/>
        <a:lstStyle/>
        <a:p>
          <a:r>
            <a:rPr lang="pt-BR" dirty="0" smtClean="0"/>
            <a:t>Paciente</a:t>
          </a:r>
          <a:endParaRPr lang="pt-BR" dirty="0"/>
        </a:p>
      </dgm:t>
    </dgm:pt>
    <dgm:pt modelId="{DDF24A18-6F18-4216-8B89-2BDB880ECA66}" type="parTrans" cxnId="{B7984419-373D-4739-8CA7-47555352841D}">
      <dgm:prSet/>
      <dgm:spPr/>
      <dgm:t>
        <a:bodyPr/>
        <a:lstStyle/>
        <a:p>
          <a:endParaRPr lang="pt-BR"/>
        </a:p>
      </dgm:t>
    </dgm:pt>
    <dgm:pt modelId="{52F43C52-DC0E-4244-A897-C2CB090A889D}" type="sibTrans" cxnId="{B7984419-373D-4739-8CA7-47555352841D}">
      <dgm:prSet/>
      <dgm:spPr/>
      <dgm:t>
        <a:bodyPr/>
        <a:lstStyle/>
        <a:p>
          <a:endParaRPr lang="pt-BR"/>
        </a:p>
      </dgm:t>
    </dgm:pt>
    <dgm:pt modelId="{FAC7686D-3A48-49C3-AC37-35AE3B75D852}">
      <dgm:prSet/>
      <dgm:spPr/>
      <dgm:t>
        <a:bodyPr/>
        <a:lstStyle/>
        <a:p>
          <a:r>
            <a:rPr lang="pt-BR" dirty="0" smtClean="0"/>
            <a:t>Discreto</a:t>
          </a:r>
          <a:endParaRPr lang="pt-BR" dirty="0"/>
        </a:p>
      </dgm:t>
    </dgm:pt>
    <dgm:pt modelId="{874E4BB1-C11F-4579-B0E6-56DD20020768}" type="parTrans" cxnId="{4B9ADB4E-0FE8-4657-8C0C-B6EE68EEC9C2}">
      <dgm:prSet/>
      <dgm:spPr/>
      <dgm:t>
        <a:bodyPr/>
        <a:lstStyle/>
        <a:p>
          <a:endParaRPr lang="pt-BR"/>
        </a:p>
      </dgm:t>
    </dgm:pt>
    <dgm:pt modelId="{A6B947E6-13DD-463F-AE5E-AA2A2B81B97B}" type="sibTrans" cxnId="{4B9ADB4E-0FE8-4657-8C0C-B6EE68EEC9C2}">
      <dgm:prSet/>
      <dgm:spPr/>
      <dgm:t>
        <a:bodyPr/>
        <a:lstStyle/>
        <a:p>
          <a:endParaRPr lang="pt-BR"/>
        </a:p>
      </dgm:t>
    </dgm:pt>
    <dgm:pt modelId="{6E5F0A95-DBCA-4826-B71A-4667BA0B6CB8}">
      <dgm:prSet/>
      <dgm:spPr/>
      <dgm:t>
        <a:bodyPr/>
        <a:lstStyle/>
        <a:p>
          <a:r>
            <a:rPr lang="pt-BR" dirty="0" smtClean="0"/>
            <a:t>Imparcial</a:t>
          </a:r>
          <a:endParaRPr lang="pt-BR" dirty="0"/>
        </a:p>
      </dgm:t>
    </dgm:pt>
    <dgm:pt modelId="{C789F124-9FC3-4293-8B74-6D4C5680CB91}" type="parTrans" cxnId="{909C88BD-EFD1-4375-A62E-BA567024996E}">
      <dgm:prSet/>
      <dgm:spPr/>
      <dgm:t>
        <a:bodyPr/>
        <a:lstStyle/>
        <a:p>
          <a:endParaRPr lang="pt-BR"/>
        </a:p>
      </dgm:t>
    </dgm:pt>
    <dgm:pt modelId="{6F218749-BF2F-4CCC-9316-A0746FC7C219}" type="sibTrans" cxnId="{909C88BD-EFD1-4375-A62E-BA567024996E}">
      <dgm:prSet/>
      <dgm:spPr/>
      <dgm:t>
        <a:bodyPr/>
        <a:lstStyle/>
        <a:p>
          <a:endParaRPr lang="pt-BR"/>
        </a:p>
      </dgm:t>
    </dgm:pt>
    <dgm:pt modelId="{A53EAD3D-CF41-457C-B965-FE8E95C4E596}">
      <dgm:prSet/>
      <dgm:spPr/>
      <dgm:t>
        <a:bodyPr/>
        <a:lstStyle/>
        <a:p>
          <a:r>
            <a:rPr lang="pt-BR" dirty="0" smtClean="0"/>
            <a:t>Honesto</a:t>
          </a:r>
          <a:endParaRPr lang="pt-BR" dirty="0"/>
        </a:p>
      </dgm:t>
    </dgm:pt>
    <dgm:pt modelId="{38BA0BAA-E02D-4FE5-B408-DD12E8F30671}" type="parTrans" cxnId="{DE770A85-EE8E-45C4-997C-311DC5A80819}">
      <dgm:prSet/>
      <dgm:spPr/>
      <dgm:t>
        <a:bodyPr/>
        <a:lstStyle/>
        <a:p>
          <a:endParaRPr lang="pt-BR"/>
        </a:p>
      </dgm:t>
    </dgm:pt>
    <dgm:pt modelId="{92F12EA6-8437-4BBF-83CD-3F9CF30770B1}" type="sibTrans" cxnId="{DE770A85-EE8E-45C4-997C-311DC5A80819}">
      <dgm:prSet/>
      <dgm:spPr/>
      <dgm:t>
        <a:bodyPr/>
        <a:lstStyle/>
        <a:p>
          <a:endParaRPr lang="pt-BR"/>
        </a:p>
      </dgm:t>
    </dgm:pt>
    <dgm:pt modelId="{AF584829-07FF-478D-BCC4-F247D580EEEC}">
      <dgm:prSet/>
      <dgm:spPr/>
      <dgm:t>
        <a:bodyPr/>
        <a:lstStyle/>
        <a:p>
          <a:r>
            <a:rPr lang="pt-BR" dirty="0" smtClean="0"/>
            <a:t>Metódico</a:t>
          </a:r>
          <a:endParaRPr lang="pt-BR" dirty="0"/>
        </a:p>
      </dgm:t>
    </dgm:pt>
    <dgm:pt modelId="{404BD87C-2709-40D5-8EE5-6F9543B030AF}" type="parTrans" cxnId="{226C00CC-DDC5-41D2-830D-2A169FC93086}">
      <dgm:prSet/>
      <dgm:spPr/>
      <dgm:t>
        <a:bodyPr/>
        <a:lstStyle/>
        <a:p>
          <a:endParaRPr lang="pt-BR"/>
        </a:p>
      </dgm:t>
    </dgm:pt>
    <dgm:pt modelId="{D0731656-6D94-43FE-A619-D142D27AC825}" type="sibTrans" cxnId="{226C00CC-DDC5-41D2-830D-2A169FC93086}">
      <dgm:prSet/>
      <dgm:spPr/>
      <dgm:t>
        <a:bodyPr/>
        <a:lstStyle/>
        <a:p>
          <a:endParaRPr lang="pt-BR"/>
        </a:p>
      </dgm:t>
    </dgm:pt>
    <dgm:pt modelId="{37ECBF5D-6B46-4371-B1B1-58871809C23A}" type="pres">
      <dgm:prSet presAssocID="{A8F17AC9-FB95-4B13-8A19-2C213F51C2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20AA9CF-ABA8-4D55-B752-D55061ACD719}" type="pres">
      <dgm:prSet presAssocID="{1334D5F3-4832-4685-85E9-B16915464391}" presName="linNode" presStyleCnt="0"/>
      <dgm:spPr/>
    </dgm:pt>
    <dgm:pt modelId="{419DED83-5F8F-42DE-80E5-A42A6F6304FA}" type="pres">
      <dgm:prSet presAssocID="{1334D5F3-4832-4685-85E9-B16915464391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C3877A-2183-4DD6-A551-D3DEE773BE08}" type="pres">
      <dgm:prSet presAssocID="{4BE4AD1C-D42F-479E-9B98-493F131B823C}" presName="sp" presStyleCnt="0"/>
      <dgm:spPr/>
    </dgm:pt>
    <dgm:pt modelId="{6E66485C-C966-4F0A-B384-73E0019C5340}" type="pres">
      <dgm:prSet presAssocID="{32AE42B1-534B-4246-BE97-88596C3911CD}" presName="linNode" presStyleCnt="0"/>
      <dgm:spPr/>
    </dgm:pt>
    <dgm:pt modelId="{F772D603-095F-4460-98A3-497C74AD7EDE}" type="pres">
      <dgm:prSet presAssocID="{32AE42B1-534B-4246-BE97-88596C3911CD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A79D80-75E2-4F2F-B036-912AE7629B5D}" type="pres">
      <dgm:prSet presAssocID="{B07DC9D0-5FB3-4538-847E-4A165D792E5A}" presName="sp" presStyleCnt="0"/>
      <dgm:spPr/>
    </dgm:pt>
    <dgm:pt modelId="{C9D07172-3E93-4622-BC99-90AA985D9AEC}" type="pres">
      <dgm:prSet presAssocID="{7BDCFA49-9948-4411-9B56-EBB234972E6F}" presName="linNode" presStyleCnt="0"/>
      <dgm:spPr/>
    </dgm:pt>
    <dgm:pt modelId="{E80D9FDF-1963-4F7C-8FDA-D90B36DF9E31}" type="pres">
      <dgm:prSet presAssocID="{7BDCFA49-9948-4411-9B56-EBB234972E6F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8E07CC-60F2-45D8-B124-91BB8A3D84D3}" type="pres">
      <dgm:prSet presAssocID="{52F43C52-DC0E-4244-A897-C2CB090A889D}" presName="sp" presStyleCnt="0"/>
      <dgm:spPr/>
    </dgm:pt>
    <dgm:pt modelId="{FCC7CF03-E66C-4AC2-8F3D-9493A7BB4945}" type="pres">
      <dgm:prSet presAssocID="{FAC7686D-3A48-49C3-AC37-35AE3B75D852}" presName="linNode" presStyleCnt="0"/>
      <dgm:spPr/>
    </dgm:pt>
    <dgm:pt modelId="{FAB3F280-9BBE-424F-821B-E710B83F7F3C}" type="pres">
      <dgm:prSet presAssocID="{FAC7686D-3A48-49C3-AC37-35AE3B75D85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6A2DFCE-4353-4726-A121-3707C986AEAF}" type="pres">
      <dgm:prSet presAssocID="{A6B947E6-13DD-463F-AE5E-AA2A2B81B97B}" presName="sp" presStyleCnt="0"/>
      <dgm:spPr/>
    </dgm:pt>
    <dgm:pt modelId="{C97482F0-8850-47E1-90BD-43B04FA3FA52}" type="pres">
      <dgm:prSet presAssocID="{6E5F0A95-DBCA-4826-B71A-4667BA0B6CB8}" presName="linNode" presStyleCnt="0"/>
      <dgm:spPr/>
    </dgm:pt>
    <dgm:pt modelId="{3F95EA41-E7E0-48A6-845D-09055013F082}" type="pres">
      <dgm:prSet presAssocID="{6E5F0A95-DBCA-4826-B71A-4667BA0B6CB8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C6638A-B6C8-42AD-88B1-A3FBBDD7968A}" type="pres">
      <dgm:prSet presAssocID="{6F218749-BF2F-4CCC-9316-A0746FC7C219}" presName="sp" presStyleCnt="0"/>
      <dgm:spPr/>
    </dgm:pt>
    <dgm:pt modelId="{4F8D06D8-DEBB-42AE-BF3C-52A13AFB3CC7}" type="pres">
      <dgm:prSet presAssocID="{A53EAD3D-CF41-457C-B965-FE8E95C4E596}" presName="linNode" presStyleCnt="0"/>
      <dgm:spPr/>
    </dgm:pt>
    <dgm:pt modelId="{5F90537A-F06B-4439-8EC3-5DCECA966801}" type="pres">
      <dgm:prSet presAssocID="{A53EAD3D-CF41-457C-B965-FE8E95C4E596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8E45DE-3070-443B-B28F-E11E584E41A1}" type="pres">
      <dgm:prSet presAssocID="{92F12EA6-8437-4BBF-83CD-3F9CF30770B1}" presName="sp" presStyleCnt="0"/>
      <dgm:spPr/>
    </dgm:pt>
    <dgm:pt modelId="{0F91EFE6-91C4-4546-9D18-55D7B5969FCA}" type="pres">
      <dgm:prSet presAssocID="{AF584829-07FF-478D-BCC4-F247D580EEEC}" presName="linNode" presStyleCnt="0"/>
      <dgm:spPr/>
    </dgm:pt>
    <dgm:pt modelId="{866B31D2-F387-446A-9A45-6EE97AC03566}" type="pres">
      <dgm:prSet presAssocID="{AF584829-07FF-478D-BCC4-F247D580EEEC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9F1258-8AF2-4F63-8048-91DBC557097C}" srcId="{A8F17AC9-FB95-4B13-8A19-2C213F51C2AD}" destId="{1334D5F3-4832-4685-85E9-B16915464391}" srcOrd="0" destOrd="0" parTransId="{1F042AEF-E8AA-4E52-BDD3-CF15B29650E2}" sibTransId="{4BE4AD1C-D42F-479E-9B98-493F131B823C}"/>
    <dgm:cxn modelId="{702BAED2-249F-4B34-BD14-D5BE9D4F6A13}" srcId="{A8F17AC9-FB95-4B13-8A19-2C213F51C2AD}" destId="{32AE42B1-534B-4246-BE97-88596C3911CD}" srcOrd="1" destOrd="0" parTransId="{10A5191B-4FA1-4021-BB44-B1E980C1A449}" sibTransId="{B07DC9D0-5FB3-4538-847E-4A165D792E5A}"/>
    <dgm:cxn modelId="{90AD8A0F-4E41-4DD5-86E4-8DC3E018A677}" type="presOf" srcId="{FAC7686D-3A48-49C3-AC37-35AE3B75D852}" destId="{FAB3F280-9BBE-424F-821B-E710B83F7F3C}" srcOrd="0" destOrd="0" presId="urn:microsoft.com/office/officeart/2005/8/layout/vList5"/>
    <dgm:cxn modelId="{4B9ADB4E-0FE8-4657-8C0C-B6EE68EEC9C2}" srcId="{A8F17AC9-FB95-4B13-8A19-2C213F51C2AD}" destId="{FAC7686D-3A48-49C3-AC37-35AE3B75D852}" srcOrd="3" destOrd="0" parTransId="{874E4BB1-C11F-4579-B0E6-56DD20020768}" sibTransId="{A6B947E6-13DD-463F-AE5E-AA2A2B81B97B}"/>
    <dgm:cxn modelId="{B7984419-373D-4739-8CA7-47555352841D}" srcId="{A8F17AC9-FB95-4B13-8A19-2C213F51C2AD}" destId="{7BDCFA49-9948-4411-9B56-EBB234972E6F}" srcOrd="2" destOrd="0" parTransId="{DDF24A18-6F18-4216-8B89-2BDB880ECA66}" sibTransId="{52F43C52-DC0E-4244-A897-C2CB090A889D}"/>
    <dgm:cxn modelId="{5EDB74D8-FC4D-4BC9-9FAE-38A4C055F938}" type="presOf" srcId="{32AE42B1-534B-4246-BE97-88596C3911CD}" destId="{F772D603-095F-4460-98A3-497C74AD7EDE}" srcOrd="0" destOrd="0" presId="urn:microsoft.com/office/officeart/2005/8/layout/vList5"/>
    <dgm:cxn modelId="{909C88BD-EFD1-4375-A62E-BA567024996E}" srcId="{A8F17AC9-FB95-4B13-8A19-2C213F51C2AD}" destId="{6E5F0A95-DBCA-4826-B71A-4667BA0B6CB8}" srcOrd="4" destOrd="0" parTransId="{C789F124-9FC3-4293-8B74-6D4C5680CB91}" sibTransId="{6F218749-BF2F-4CCC-9316-A0746FC7C219}"/>
    <dgm:cxn modelId="{DE770A85-EE8E-45C4-997C-311DC5A80819}" srcId="{A8F17AC9-FB95-4B13-8A19-2C213F51C2AD}" destId="{A53EAD3D-CF41-457C-B965-FE8E95C4E596}" srcOrd="5" destOrd="0" parTransId="{38BA0BAA-E02D-4FE5-B408-DD12E8F30671}" sibTransId="{92F12EA6-8437-4BBF-83CD-3F9CF30770B1}"/>
    <dgm:cxn modelId="{BD033A0F-BBA9-4826-96FE-16B3BCC7DEC4}" type="presOf" srcId="{A53EAD3D-CF41-457C-B965-FE8E95C4E596}" destId="{5F90537A-F06B-4439-8EC3-5DCECA966801}" srcOrd="0" destOrd="0" presId="urn:microsoft.com/office/officeart/2005/8/layout/vList5"/>
    <dgm:cxn modelId="{B27CF714-2ABF-4B26-A3EA-DCA16038E4AC}" type="presOf" srcId="{AF584829-07FF-478D-BCC4-F247D580EEEC}" destId="{866B31D2-F387-446A-9A45-6EE97AC03566}" srcOrd="0" destOrd="0" presId="urn:microsoft.com/office/officeart/2005/8/layout/vList5"/>
    <dgm:cxn modelId="{47E869B7-7A54-4F68-9B2E-C6D978CE8A9A}" type="presOf" srcId="{6E5F0A95-DBCA-4826-B71A-4667BA0B6CB8}" destId="{3F95EA41-E7E0-48A6-845D-09055013F082}" srcOrd="0" destOrd="0" presId="urn:microsoft.com/office/officeart/2005/8/layout/vList5"/>
    <dgm:cxn modelId="{226C00CC-DDC5-41D2-830D-2A169FC93086}" srcId="{A8F17AC9-FB95-4B13-8A19-2C213F51C2AD}" destId="{AF584829-07FF-478D-BCC4-F247D580EEEC}" srcOrd="6" destOrd="0" parTransId="{404BD87C-2709-40D5-8EE5-6F9543B030AF}" sibTransId="{D0731656-6D94-43FE-A619-D142D27AC825}"/>
    <dgm:cxn modelId="{2C36405A-715A-4BC7-A1D0-A0E06A3207EB}" type="presOf" srcId="{7BDCFA49-9948-4411-9B56-EBB234972E6F}" destId="{E80D9FDF-1963-4F7C-8FDA-D90B36DF9E31}" srcOrd="0" destOrd="0" presId="urn:microsoft.com/office/officeart/2005/8/layout/vList5"/>
    <dgm:cxn modelId="{B6D79EEE-516A-4D71-A2A7-0CA923A4D3C2}" type="presOf" srcId="{A8F17AC9-FB95-4B13-8A19-2C213F51C2AD}" destId="{37ECBF5D-6B46-4371-B1B1-58871809C23A}" srcOrd="0" destOrd="0" presId="urn:microsoft.com/office/officeart/2005/8/layout/vList5"/>
    <dgm:cxn modelId="{000701B9-1093-49A2-8F97-5BB980A805C2}" type="presOf" srcId="{1334D5F3-4832-4685-85E9-B16915464391}" destId="{419DED83-5F8F-42DE-80E5-A42A6F6304FA}" srcOrd="0" destOrd="0" presId="urn:microsoft.com/office/officeart/2005/8/layout/vList5"/>
    <dgm:cxn modelId="{B4FA4082-801E-4FCF-B903-593D17F05232}" type="presParOf" srcId="{37ECBF5D-6B46-4371-B1B1-58871809C23A}" destId="{F20AA9CF-ABA8-4D55-B752-D55061ACD719}" srcOrd="0" destOrd="0" presId="urn:microsoft.com/office/officeart/2005/8/layout/vList5"/>
    <dgm:cxn modelId="{6B72A152-0D47-4572-A7A2-A07C5574EF9C}" type="presParOf" srcId="{F20AA9CF-ABA8-4D55-B752-D55061ACD719}" destId="{419DED83-5F8F-42DE-80E5-A42A6F6304FA}" srcOrd="0" destOrd="0" presId="urn:microsoft.com/office/officeart/2005/8/layout/vList5"/>
    <dgm:cxn modelId="{1BBB28ED-701F-4A09-B507-54C115E8AF1C}" type="presParOf" srcId="{37ECBF5D-6B46-4371-B1B1-58871809C23A}" destId="{6FC3877A-2183-4DD6-A551-D3DEE773BE08}" srcOrd="1" destOrd="0" presId="urn:microsoft.com/office/officeart/2005/8/layout/vList5"/>
    <dgm:cxn modelId="{72FD191F-6C9F-429C-9F26-07664643EE20}" type="presParOf" srcId="{37ECBF5D-6B46-4371-B1B1-58871809C23A}" destId="{6E66485C-C966-4F0A-B384-73E0019C5340}" srcOrd="2" destOrd="0" presId="urn:microsoft.com/office/officeart/2005/8/layout/vList5"/>
    <dgm:cxn modelId="{A98B0BD8-2839-41D8-9BD5-6DC4D6E10710}" type="presParOf" srcId="{6E66485C-C966-4F0A-B384-73E0019C5340}" destId="{F772D603-095F-4460-98A3-497C74AD7EDE}" srcOrd="0" destOrd="0" presId="urn:microsoft.com/office/officeart/2005/8/layout/vList5"/>
    <dgm:cxn modelId="{D989D1C0-EC88-49B2-A69E-63A2A09F8233}" type="presParOf" srcId="{37ECBF5D-6B46-4371-B1B1-58871809C23A}" destId="{56A79D80-75E2-4F2F-B036-912AE7629B5D}" srcOrd="3" destOrd="0" presId="urn:microsoft.com/office/officeart/2005/8/layout/vList5"/>
    <dgm:cxn modelId="{0E56FB30-253F-43B1-8EE6-BA48B71BA21B}" type="presParOf" srcId="{37ECBF5D-6B46-4371-B1B1-58871809C23A}" destId="{C9D07172-3E93-4622-BC99-90AA985D9AEC}" srcOrd="4" destOrd="0" presId="urn:microsoft.com/office/officeart/2005/8/layout/vList5"/>
    <dgm:cxn modelId="{0CA17FE1-9787-416F-82D4-FE9F7DCBBCCA}" type="presParOf" srcId="{C9D07172-3E93-4622-BC99-90AA985D9AEC}" destId="{E80D9FDF-1963-4F7C-8FDA-D90B36DF9E31}" srcOrd="0" destOrd="0" presId="urn:microsoft.com/office/officeart/2005/8/layout/vList5"/>
    <dgm:cxn modelId="{B2A73179-B974-4EF6-BE02-854529962F8F}" type="presParOf" srcId="{37ECBF5D-6B46-4371-B1B1-58871809C23A}" destId="{FE8E07CC-60F2-45D8-B124-91BB8A3D84D3}" srcOrd="5" destOrd="0" presId="urn:microsoft.com/office/officeart/2005/8/layout/vList5"/>
    <dgm:cxn modelId="{2C987BD9-3667-4E2A-BF24-E74A0DC5CE9E}" type="presParOf" srcId="{37ECBF5D-6B46-4371-B1B1-58871809C23A}" destId="{FCC7CF03-E66C-4AC2-8F3D-9493A7BB4945}" srcOrd="6" destOrd="0" presId="urn:microsoft.com/office/officeart/2005/8/layout/vList5"/>
    <dgm:cxn modelId="{532D2892-60FC-4899-97FD-810E82E15A38}" type="presParOf" srcId="{FCC7CF03-E66C-4AC2-8F3D-9493A7BB4945}" destId="{FAB3F280-9BBE-424F-821B-E710B83F7F3C}" srcOrd="0" destOrd="0" presId="urn:microsoft.com/office/officeart/2005/8/layout/vList5"/>
    <dgm:cxn modelId="{6CBB5B6F-03FC-4C68-AE93-F68AED626A83}" type="presParOf" srcId="{37ECBF5D-6B46-4371-B1B1-58871809C23A}" destId="{86A2DFCE-4353-4726-A121-3707C986AEAF}" srcOrd="7" destOrd="0" presId="urn:microsoft.com/office/officeart/2005/8/layout/vList5"/>
    <dgm:cxn modelId="{773281B3-387A-4260-87E8-F7CB50441CCB}" type="presParOf" srcId="{37ECBF5D-6B46-4371-B1B1-58871809C23A}" destId="{C97482F0-8850-47E1-90BD-43B04FA3FA52}" srcOrd="8" destOrd="0" presId="urn:microsoft.com/office/officeart/2005/8/layout/vList5"/>
    <dgm:cxn modelId="{D9EFD417-35E8-488F-8B0B-FC024540F421}" type="presParOf" srcId="{C97482F0-8850-47E1-90BD-43B04FA3FA52}" destId="{3F95EA41-E7E0-48A6-845D-09055013F082}" srcOrd="0" destOrd="0" presId="urn:microsoft.com/office/officeart/2005/8/layout/vList5"/>
    <dgm:cxn modelId="{F57FD09D-7CC7-4CFF-82FA-D8E3464CDB10}" type="presParOf" srcId="{37ECBF5D-6B46-4371-B1B1-58871809C23A}" destId="{7AC6638A-B6C8-42AD-88B1-A3FBBDD7968A}" srcOrd="9" destOrd="0" presId="urn:microsoft.com/office/officeart/2005/8/layout/vList5"/>
    <dgm:cxn modelId="{4BA0E1BF-F82A-49C7-8583-7A594E8C7E8E}" type="presParOf" srcId="{37ECBF5D-6B46-4371-B1B1-58871809C23A}" destId="{4F8D06D8-DEBB-42AE-BF3C-52A13AFB3CC7}" srcOrd="10" destOrd="0" presId="urn:microsoft.com/office/officeart/2005/8/layout/vList5"/>
    <dgm:cxn modelId="{2029800A-DE50-4C41-85C2-BCC7D64755B0}" type="presParOf" srcId="{4F8D06D8-DEBB-42AE-BF3C-52A13AFB3CC7}" destId="{5F90537A-F06B-4439-8EC3-5DCECA966801}" srcOrd="0" destOrd="0" presId="urn:microsoft.com/office/officeart/2005/8/layout/vList5"/>
    <dgm:cxn modelId="{8CEB406B-741A-4711-8479-EAA2C8A407E5}" type="presParOf" srcId="{37ECBF5D-6B46-4371-B1B1-58871809C23A}" destId="{AA8E45DE-3070-443B-B28F-E11E584E41A1}" srcOrd="11" destOrd="0" presId="urn:microsoft.com/office/officeart/2005/8/layout/vList5"/>
    <dgm:cxn modelId="{A9E708CA-6FE0-4C92-8E64-E171CA6E5470}" type="presParOf" srcId="{37ECBF5D-6B46-4371-B1B1-58871809C23A}" destId="{0F91EFE6-91C4-4546-9D18-55D7B5969FCA}" srcOrd="12" destOrd="0" presId="urn:microsoft.com/office/officeart/2005/8/layout/vList5"/>
    <dgm:cxn modelId="{3D7AB646-A2FF-4433-9C5B-7D06FEFD4BC2}" type="presParOf" srcId="{0F91EFE6-91C4-4546-9D18-55D7B5969FCA}" destId="{866B31D2-F387-446A-9A45-6EE97AC03566}" srcOrd="0" destOrd="0" presId="urn:microsoft.com/office/officeart/2005/8/layout/vList5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7E60A-84CD-4DD5-A808-6B0319E71A3D}" type="doc">
      <dgm:prSet loTypeId="urn:microsoft.com/office/officeart/2005/8/layout/radial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8E7610-A554-47B7-AB07-4A534A718BA5}">
      <dgm:prSet phldrT="[Texto]"/>
      <dgm:spPr/>
      <dgm:t>
        <a:bodyPr/>
        <a:lstStyle/>
        <a:p>
          <a:r>
            <a:rPr lang="pt-BR" dirty="0" smtClean="0"/>
            <a:t>Auditoria de Sistemas</a:t>
          </a:r>
          <a:endParaRPr lang="pt-BR" dirty="0"/>
        </a:p>
      </dgm:t>
    </dgm:pt>
    <dgm:pt modelId="{61415FAC-76D5-4BE1-9C35-476E21CC56C4}" type="parTrans" cxnId="{601D293A-4895-4534-88B1-C6687AD51B9C}">
      <dgm:prSet/>
      <dgm:spPr/>
      <dgm:t>
        <a:bodyPr/>
        <a:lstStyle/>
        <a:p>
          <a:endParaRPr lang="pt-BR"/>
        </a:p>
      </dgm:t>
    </dgm:pt>
    <dgm:pt modelId="{3408F757-0970-472E-903A-3A3A3A01ADC1}" type="sibTrans" cxnId="{601D293A-4895-4534-88B1-C6687AD51B9C}">
      <dgm:prSet/>
      <dgm:spPr/>
      <dgm:t>
        <a:bodyPr/>
        <a:lstStyle/>
        <a:p>
          <a:endParaRPr lang="pt-BR"/>
        </a:p>
      </dgm:t>
    </dgm:pt>
    <dgm:pt modelId="{18F66DE3-6229-4CDA-A8DD-86FEA3B5118E}">
      <dgm:prSet phldrT="[Texto]"/>
      <dgm:spPr/>
      <dgm:t>
        <a:bodyPr/>
        <a:lstStyle/>
        <a:p>
          <a:r>
            <a:rPr lang="pt-BR" dirty="0" smtClean="0"/>
            <a:t>Redes</a:t>
          </a:r>
          <a:endParaRPr lang="pt-BR" dirty="0"/>
        </a:p>
      </dgm:t>
    </dgm:pt>
    <dgm:pt modelId="{144CE467-B164-4FB0-8C45-7070C0C9BA70}" type="parTrans" cxnId="{FDEA4951-ADC0-4D25-8DE3-BDE667326ED0}">
      <dgm:prSet/>
      <dgm:spPr/>
      <dgm:t>
        <a:bodyPr/>
        <a:lstStyle/>
        <a:p>
          <a:endParaRPr lang="pt-BR"/>
        </a:p>
      </dgm:t>
    </dgm:pt>
    <dgm:pt modelId="{BD77BF45-5178-44CA-94FD-7DA265E288E4}" type="sibTrans" cxnId="{FDEA4951-ADC0-4D25-8DE3-BDE667326ED0}">
      <dgm:prSet/>
      <dgm:spPr/>
      <dgm:t>
        <a:bodyPr/>
        <a:lstStyle/>
        <a:p>
          <a:endParaRPr lang="pt-BR"/>
        </a:p>
      </dgm:t>
    </dgm:pt>
    <dgm:pt modelId="{85E0F62D-1695-4ECE-8D79-BACCC0F20E12}">
      <dgm:prSet phldrT="[Texto]"/>
      <dgm:spPr/>
      <dgm:t>
        <a:bodyPr/>
        <a:lstStyle/>
        <a:p>
          <a:r>
            <a:rPr lang="pt-BR" dirty="0" smtClean="0"/>
            <a:t>Banco de dados</a:t>
          </a:r>
          <a:endParaRPr lang="pt-BR" dirty="0"/>
        </a:p>
      </dgm:t>
    </dgm:pt>
    <dgm:pt modelId="{1CC7C0E7-B3C2-4475-AF7D-6357A8E06842}" type="parTrans" cxnId="{9A5D14FB-CCAD-47F9-A425-0E2C44A6ABF6}">
      <dgm:prSet/>
      <dgm:spPr/>
      <dgm:t>
        <a:bodyPr/>
        <a:lstStyle/>
        <a:p>
          <a:endParaRPr lang="pt-BR"/>
        </a:p>
      </dgm:t>
    </dgm:pt>
    <dgm:pt modelId="{39FFC922-7E9A-4DE9-A8A2-18BB65610C6E}" type="sibTrans" cxnId="{9A5D14FB-CCAD-47F9-A425-0E2C44A6ABF6}">
      <dgm:prSet/>
      <dgm:spPr/>
      <dgm:t>
        <a:bodyPr/>
        <a:lstStyle/>
        <a:p>
          <a:endParaRPr lang="pt-BR"/>
        </a:p>
      </dgm:t>
    </dgm:pt>
    <dgm:pt modelId="{DEBC07F7-AA5A-49BB-AF49-48D3D0C0B1FC}">
      <dgm:prSet phldrT="[Texto]"/>
      <dgm:spPr/>
      <dgm:t>
        <a:bodyPr/>
        <a:lstStyle/>
        <a:p>
          <a:r>
            <a:rPr lang="pt-BR" dirty="0" smtClean="0"/>
            <a:t>Processo de Software</a:t>
          </a:r>
          <a:endParaRPr lang="pt-BR" dirty="0"/>
        </a:p>
      </dgm:t>
    </dgm:pt>
    <dgm:pt modelId="{8B942350-D541-4A8C-868D-FC00AB36280E}" type="parTrans" cxnId="{922B1EA8-1260-48CF-8427-7DF725FAA08E}">
      <dgm:prSet/>
      <dgm:spPr/>
      <dgm:t>
        <a:bodyPr/>
        <a:lstStyle/>
        <a:p>
          <a:endParaRPr lang="pt-BR"/>
        </a:p>
      </dgm:t>
    </dgm:pt>
    <dgm:pt modelId="{979F9D04-54B7-4EA3-939A-32D006A1632D}" type="sibTrans" cxnId="{922B1EA8-1260-48CF-8427-7DF725FAA08E}">
      <dgm:prSet/>
      <dgm:spPr/>
      <dgm:t>
        <a:bodyPr/>
        <a:lstStyle/>
        <a:p>
          <a:endParaRPr lang="pt-BR"/>
        </a:p>
      </dgm:t>
    </dgm:pt>
    <dgm:pt modelId="{73D1AF73-5AE6-47E5-BD4B-C8486BF68593}">
      <dgm:prSet phldrT="[Texto]"/>
      <dgm:spPr/>
      <dgm:t>
        <a:bodyPr/>
        <a:lstStyle/>
        <a:p>
          <a:r>
            <a:rPr lang="pt-BR" dirty="0" smtClean="0"/>
            <a:t>Regras de negócio</a:t>
          </a:r>
          <a:endParaRPr lang="pt-BR" dirty="0"/>
        </a:p>
      </dgm:t>
    </dgm:pt>
    <dgm:pt modelId="{1F6F2CA5-77B6-4E0C-B419-58D6DAA31A26}" type="parTrans" cxnId="{7DB6B098-2314-4833-A547-E01F04B29E55}">
      <dgm:prSet/>
      <dgm:spPr/>
      <dgm:t>
        <a:bodyPr/>
        <a:lstStyle/>
        <a:p>
          <a:endParaRPr lang="pt-BR"/>
        </a:p>
      </dgm:t>
    </dgm:pt>
    <dgm:pt modelId="{AEADD1EB-C180-4AEF-9C1B-283229728867}" type="sibTrans" cxnId="{7DB6B098-2314-4833-A547-E01F04B29E55}">
      <dgm:prSet/>
      <dgm:spPr/>
      <dgm:t>
        <a:bodyPr/>
        <a:lstStyle/>
        <a:p>
          <a:endParaRPr lang="pt-BR"/>
        </a:p>
      </dgm:t>
    </dgm:pt>
    <dgm:pt modelId="{7BEEEA8C-750B-46FE-B32D-40F1A4D433C8}">
      <dgm:prSet phldrT="[Texto]"/>
      <dgm:spPr/>
      <dgm:t>
        <a:bodyPr/>
        <a:lstStyle/>
        <a:p>
          <a:r>
            <a:rPr lang="pt-BR" dirty="0" smtClean="0"/>
            <a:t>Produto de Software</a:t>
          </a:r>
          <a:endParaRPr lang="pt-BR" dirty="0"/>
        </a:p>
      </dgm:t>
    </dgm:pt>
    <dgm:pt modelId="{E3421AC8-F017-4403-BA1C-FC768BB4039B}" type="parTrans" cxnId="{87C0D25C-4160-4D6B-99A3-5CEB0E52FC36}">
      <dgm:prSet/>
      <dgm:spPr/>
      <dgm:t>
        <a:bodyPr/>
        <a:lstStyle/>
        <a:p>
          <a:endParaRPr lang="pt-BR"/>
        </a:p>
      </dgm:t>
    </dgm:pt>
    <dgm:pt modelId="{556846A7-434D-4574-B491-1E1A21C73C32}" type="sibTrans" cxnId="{87C0D25C-4160-4D6B-99A3-5CEB0E52FC36}">
      <dgm:prSet/>
      <dgm:spPr/>
      <dgm:t>
        <a:bodyPr/>
        <a:lstStyle/>
        <a:p>
          <a:endParaRPr lang="pt-BR"/>
        </a:p>
      </dgm:t>
    </dgm:pt>
    <dgm:pt modelId="{853C7FDD-CB4E-406E-BFB5-53BCBA464A97}">
      <dgm:prSet phldrT="[Texto]"/>
      <dgm:spPr/>
      <dgm:t>
        <a:bodyPr/>
        <a:lstStyle/>
        <a:p>
          <a:r>
            <a:rPr lang="pt-BR" dirty="0" smtClean="0"/>
            <a:t>Legislação</a:t>
          </a:r>
          <a:endParaRPr lang="pt-BR" dirty="0"/>
        </a:p>
      </dgm:t>
    </dgm:pt>
    <dgm:pt modelId="{E8BCEFDE-1842-48D5-A91A-0340BA23BC0F}" type="parTrans" cxnId="{130E4B3E-F247-4D69-8724-044FF5D426E8}">
      <dgm:prSet/>
      <dgm:spPr/>
      <dgm:t>
        <a:bodyPr/>
        <a:lstStyle/>
        <a:p>
          <a:endParaRPr lang="pt-BR"/>
        </a:p>
      </dgm:t>
    </dgm:pt>
    <dgm:pt modelId="{774C6A60-E325-4B7C-8677-F15BA02EE5A4}" type="sibTrans" cxnId="{130E4B3E-F247-4D69-8724-044FF5D426E8}">
      <dgm:prSet/>
      <dgm:spPr/>
      <dgm:t>
        <a:bodyPr/>
        <a:lstStyle/>
        <a:p>
          <a:endParaRPr lang="pt-BR"/>
        </a:p>
      </dgm:t>
    </dgm:pt>
    <dgm:pt modelId="{C386A69A-E86D-41D0-846B-31437C4595B0}">
      <dgm:prSet phldrT="[Texto]"/>
      <dgm:spPr/>
      <dgm:t>
        <a:bodyPr/>
        <a:lstStyle/>
        <a:p>
          <a:r>
            <a:rPr lang="pt-BR" dirty="0" smtClean="0"/>
            <a:t>Controles Internos</a:t>
          </a:r>
          <a:endParaRPr lang="pt-BR" dirty="0"/>
        </a:p>
      </dgm:t>
    </dgm:pt>
    <dgm:pt modelId="{31B2242F-818C-4E06-A75F-0A2823B0FE13}" type="parTrans" cxnId="{0CB195C1-0C05-4003-B9DE-E7AE2F7117B0}">
      <dgm:prSet/>
      <dgm:spPr/>
      <dgm:t>
        <a:bodyPr/>
        <a:lstStyle/>
        <a:p>
          <a:endParaRPr lang="pt-BR"/>
        </a:p>
      </dgm:t>
    </dgm:pt>
    <dgm:pt modelId="{6A95D3AC-D8B7-43CF-A28C-9BE431B3C5AC}" type="sibTrans" cxnId="{0CB195C1-0C05-4003-B9DE-E7AE2F7117B0}">
      <dgm:prSet/>
      <dgm:spPr/>
      <dgm:t>
        <a:bodyPr/>
        <a:lstStyle/>
        <a:p>
          <a:endParaRPr lang="pt-BR"/>
        </a:p>
      </dgm:t>
    </dgm:pt>
    <dgm:pt modelId="{38ABC84A-4CAF-4519-8F90-B72A5203FEDE}" type="pres">
      <dgm:prSet presAssocID="{B807E60A-84CD-4DD5-A808-6B0319E71A3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81DDD37-5C36-470E-BAFA-942F3E6164D7}" type="pres">
      <dgm:prSet presAssocID="{098E7610-A554-47B7-AB07-4A534A718BA5}" presName="centerShape" presStyleLbl="node0" presStyleIdx="0" presStyleCnt="1"/>
      <dgm:spPr/>
      <dgm:t>
        <a:bodyPr/>
        <a:lstStyle/>
        <a:p>
          <a:endParaRPr lang="pt-BR"/>
        </a:p>
      </dgm:t>
    </dgm:pt>
    <dgm:pt modelId="{83693A97-76E7-43A9-97EA-DDBA6D3D82E0}" type="pres">
      <dgm:prSet presAssocID="{144CE467-B164-4FB0-8C45-7070C0C9BA70}" presName="parTrans" presStyleLbl="sibTrans2D1" presStyleIdx="0" presStyleCnt="7"/>
      <dgm:spPr/>
      <dgm:t>
        <a:bodyPr/>
        <a:lstStyle/>
        <a:p>
          <a:endParaRPr lang="pt-BR"/>
        </a:p>
      </dgm:t>
    </dgm:pt>
    <dgm:pt modelId="{40B80C3E-4ACF-4C56-A7FA-BC5E80144D33}" type="pres">
      <dgm:prSet presAssocID="{144CE467-B164-4FB0-8C45-7070C0C9BA70}" presName="connectorText" presStyleLbl="sibTrans2D1" presStyleIdx="0" presStyleCnt="7"/>
      <dgm:spPr/>
      <dgm:t>
        <a:bodyPr/>
        <a:lstStyle/>
        <a:p>
          <a:endParaRPr lang="pt-BR"/>
        </a:p>
      </dgm:t>
    </dgm:pt>
    <dgm:pt modelId="{47A901B8-4394-4F93-B82B-0695509AF88B}" type="pres">
      <dgm:prSet presAssocID="{18F66DE3-6229-4CDA-A8DD-86FEA3B5118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9E84D3C-BDFD-4154-BFE4-AB252CA35ECE}" type="pres">
      <dgm:prSet presAssocID="{1CC7C0E7-B3C2-4475-AF7D-6357A8E06842}" presName="parTrans" presStyleLbl="sibTrans2D1" presStyleIdx="1" presStyleCnt="7"/>
      <dgm:spPr/>
      <dgm:t>
        <a:bodyPr/>
        <a:lstStyle/>
        <a:p>
          <a:endParaRPr lang="pt-BR"/>
        </a:p>
      </dgm:t>
    </dgm:pt>
    <dgm:pt modelId="{535293B0-2475-4829-A3D0-20299995079E}" type="pres">
      <dgm:prSet presAssocID="{1CC7C0E7-B3C2-4475-AF7D-6357A8E06842}" presName="connectorText" presStyleLbl="sibTrans2D1" presStyleIdx="1" presStyleCnt="7"/>
      <dgm:spPr/>
      <dgm:t>
        <a:bodyPr/>
        <a:lstStyle/>
        <a:p>
          <a:endParaRPr lang="pt-BR"/>
        </a:p>
      </dgm:t>
    </dgm:pt>
    <dgm:pt modelId="{F4586895-70C1-40A2-8735-E9B7575D54D1}" type="pres">
      <dgm:prSet presAssocID="{85E0F62D-1695-4ECE-8D79-BACCC0F20E1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16AA86-BC2A-47FF-B7E7-FB56FEA2E50F}" type="pres">
      <dgm:prSet presAssocID="{8B942350-D541-4A8C-868D-FC00AB36280E}" presName="parTrans" presStyleLbl="sibTrans2D1" presStyleIdx="2" presStyleCnt="7"/>
      <dgm:spPr/>
      <dgm:t>
        <a:bodyPr/>
        <a:lstStyle/>
        <a:p>
          <a:endParaRPr lang="pt-BR"/>
        </a:p>
      </dgm:t>
    </dgm:pt>
    <dgm:pt modelId="{1D4D15A9-84F6-40BF-BDFE-B74B739AE063}" type="pres">
      <dgm:prSet presAssocID="{8B942350-D541-4A8C-868D-FC00AB36280E}" presName="connectorText" presStyleLbl="sibTrans2D1" presStyleIdx="2" presStyleCnt="7"/>
      <dgm:spPr/>
      <dgm:t>
        <a:bodyPr/>
        <a:lstStyle/>
        <a:p>
          <a:endParaRPr lang="pt-BR"/>
        </a:p>
      </dgm:t>
    </dgm:pt>
    <dgm:pt modelId="{6BA0AAC6-4ADD-45AE-9E33-BBDD86122D39}" type="pres">
      <dgm:prSet presAssocID="{DEBC07F7-AA5A-49BB-AF49-48D3D0C0B1F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38F9C6-6739-4289-9E8D-0C6E45368E8E}" type="pres">
      <dgm:prSet presAssocID="{E8BCEFDE-1842-48D5-A91A-0340BA23BC0F}" presName="parTrans" presStyleLbl="sibTrans2D1" presStyleIdx="3" presStyleCnt="7"/>
      <dgm:spPr/>
      <dgm:t>
        <a:bodyPr/>
        <a:lstStyle/>
        <a:p>
          <a:endParaRPr lang="pt-BR"/>
        </a:p>
      </dgm:t>
    </dgm:pt>
    <dgm:pt modelId="{4438F123-0018-4856-9779-DFCA46C1E082}" type="pres">
      <dgm:prSet presAssocID="{E8BCEFDE-1842-48D5-A91A-0340BA23BC0F}" presName="connectorText" presStyleLbl="sibTrans2D1" presStyleIdx="3" presStyleCnt="7"/>
      <dgm:spPr/>
      <dgm:t>
        <a:bodyPr/>
        <a:lstStyle/>
        <a:p>
          <a:endParaRPr lang="pt-BR"/>
        </a:p>
      </dgm:t>
    </dgm:pt>
    <dgm:pt modelId="{0B13D260-C15E-4671-B2FC-A7FD5C5AE759}" type="pres">
      <dgm:prSet presAssocID="{853C7FDD-CB4E-406E-BFB5-53BCBA464A9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E2D699-131A-4AD4-8E3B-73A75C6B809B}" type="pres">
      <dgm:prSet presAssocID="{1F6F2CA5-77B6-4E0C-B419-58D6DAA31A26}" presName="parTrans" presStyleLbl="sibTrans2D1" presStyleIdx="4" presStyleCnt="7"/>
      <dgm:spPr/>
      <dgm:t>
        <a:bodyPr/>
        <a:lstStyle/>
        <a:p>
          <a:endParaRPr lang="pt-BR"/>
        </a:p>
      </dgm:t>
    </dgm:pt>
    <dgm:pt modelId="{D785F261-868E-474B-AEFE-0085278B63B6}" type="pres">
      <dgm:prSet presAssocID="{1F6F2CA5-77B6-4E0C-B419-58D6DAA31A26}" presName="connectorText" presStyleLbl="sibTrans2D1" presStyleIdx="4" presStyleCnt="7"/>
      <dgm:spPr/>
      <dgm:t>
        <a:bodyPr/>
        <a:lstStyle/>
        <a:p>
          <a:endParaRPr lang="pt-BR"/>
        </a:p>
      </dgm:t>
    </dgm:pt>
    <dgm:pt modelId="{D6029457-8B2D-41C3-B450-551E105C57E3}" type="pres">
      <dgm:prSet presAssocID="{73D1AF73-5AE6-47E5-BD4B-C8486BF6859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0A276B-0B0D-46E5-8374-0D70D80F9ABD}" type="pres">
      <dgm:prSet presAssocID="{E3421AC8-F017-4403-BA1C-FC768BB4039B}" presName="parTrans" presStyleLbl="sibTrans2D1" presStyleIdx="5" presStyleCnt="7"/>
      <dgm:spPr/>
      <dgm:t>
        <a:bodyPr/>
        <a:lstStyle/>
        <a:p>
          <a:endParaRPr lang="pt-BR"/>
        </a:p>
      </dgm:t>
    </dgm:pt>
    <dgm:pt modelId="{97E71FFF-235C-40AA-8F2C-E5C4A36ED924}" type="pres">
      <dgm:prSet presAssocID="{E3421AC8-F017-4403-BA1C-FC768BB4039B}" presName="connectorText" presStyleLbl="sibTrans2D1" presStyleIdx="5" presStyleCnt="7"/>
      <dgm:spPr/>
      <dgm:t>
        <a:bodyPr/>
        <a:lstStyle/>
        <a:p>
          <a:endParaRPr lang="pt-BR"/>
        </a:p>
      </dgm:t>
    </dgm:pt>
    <dgm:pt modelId="{AB7E371E-9FE3-4997-8000-93EFFF4B1E39}" type="pres">
      <dgm:prSet presAssocID="{7BEEEA8C-750B-46FE-B32D-40F1A4D433C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0B9F43-F390-4D32-A4BE-F9D3BCF6A669}" type="pres">
      <dgm:prSet presAssocID="{31B2242F-818C-4E06-A75F-0A2823B0FE13}" presName="parTrans" presStyleLbl="sibTrans2D1" presStyleIdx="6" presStyleCnt="7"/>
      <dgm:spPr/>
      <dgm:t>
        <a:bodyPr/>
        <a:lstStyle/>
        <a:p>
          <a:endParaRPr lang="pt-BR"/>
        </a:p>
      </dgm:t>
    </dgm:pt>
    <dgm:pt modelId="{98FA3566-A11F-46FD-9356-4A028AF21910}" type="pres">
      <dgm:prSet presAssocID="{31B2242F-818C-4E06-A75F-0A2823B0FE13}" presName="connectorText" presStyleLbl="sibTrans2D1" presStyleIdx="6" presStyleCnt="7"/>
      <dgm:spPr/>
      <dgm:t>
        <a:bodyPr/>
        <a:lstStyle/>
        <a:p>
          <a:endParaRPr lang="pt-BR"/>
        </a:p>
      </dgm:t>
    </dgm:pt>
    <dgm:pt modelId="{6A139F80-17BB-4961-B2A8-D73FAA8701B3}" type="pres">
      <dgm:prSet presAssocID="{C386A69A-E86D-41D0-846B-31437C4595B0}" presName="node" presStyleLbl="node1" presStyleIdx="6" presStyleCnt="7" custRadScaleRad="100192" custRadScaleInc="860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5F15CB2-62C0-4767-A8E4-385CF2F5F1CA}" type="presOf" srcId="{31B2242F-818C-4E06-A75F-0A2823B0FE13}" destId="{98FA3566-A11F-46FD-9356-4A028AF21910}" srcOrd="1" destOrd="0" presId="urn:microsoft.com/office/officeart/2005/8/layout/radial5"/>
    <dgm:cxn modelId="{C6F3B705-06A1-4D3F-B6DF-4D90E8F16CD8}" type="presOf" srcId="{7BEEEA8C-750B-46FE-B32D-40F1A4D433C8}" destId="{AB7E371E-9FE3-4997-8000-93EFFF4B1E39}" srcOrd="0" destOrd="0" presId="urn:microsoft.com/office/officeart/2005/8/layout/radial5"/>
    <dgm:cxn modelId="{2A186A59-DD94-45B5-81F9-6EC36786916C}" type="presOf" srcId="{DEBC07F7-AA5A-49BB-AF49-48D3D0C0B1FC}" destId="{6BA0AAC6-4ADD-45AE-9E33-BBDD86122D39}" srcOrd="0" destOrd="0" presId="urn:microsoft.com/office/officeart/2005/8/layout/radial5"/>
    <dgm:cxn modelId="{631287D4-BE5E-47B5-A45F-FE0A1AFE79B3}" type="presOf" srcId="{1F6F2CA5-77B6-4E0C-B419-58D6DAA31A26}" destId="{D785F261-868E-474B-AEFE-0085278B63B6}" srcOrd="1" destOrd="0" presId="urn:microsoft.com/office/officeart/2005/8/layout/radial5"/>
    <dgm:cxn modelId="{922B1EA8-1260-48CF-8427-7DF725FAA08E}" srcId="{098E7610-A554-47B7-AB07-4A534A718BA5}" destId="{DEBC07F7-AA5A-49BB-AF49-48D3D0C0B1FC}" srcOrd="2" destOrd="0" parTransId="{8B942350-D541-4A8C-868D-FC00AB36280E}" sibTransId="{979F9D04-54B7-4EA3-939A-32D006A1632D}"/>
    <dgm:cxn modelId="{E6712492-3DFC-42C0-A417-F1ACAB44FB4C}" type="presOf" srcId="{1CC7C0E7-B3C2-4475-AF7D-6357A8E06842}" destId="{39E84D3C-BDFD-4154-BFE4-AB252CA35ECE}" srcOrd="0" destOrd="0" presId="urn:microsoft.com/office/officeart/2005/8/layout/radial5"/>
    <dgm:cxn modelId="{5EF79FED-D314-4E27-A570-AAE8C6333538}" type="presOf" srcId="{1F6F2CA5-77B6-4E0C-B419-58D6DAA31A26}" destId="{DBE2D699-131A-4AD4-8E3B-73A75C6B809B}" srcOrd="0" destOrd="0" presId="urn:microsoft.com/office/officeart/2005/8/layout/radial5"/>
    <dgm:cxn modelId="{7DB6B098-2314-4833-A547-E01F04B29E55}" srcId="{098E7610-A554-47B7-AB07-4A534A718BA5}" destId="{73D1AF73-5AE6-47E5-BD4B-C8486BF68593}" srcOrd="4" destOrd="0" parTransId="{1F6F2CA5-77B6-4E0C-B419-58D6DAA31A26}" sibTransId="{AEADD1EB-C180-4AEF-9C1B-283229728867}"/>
    <dgm:cxn modelId="{126340DF-F527-4D26-899A-57CC63A72648}" type="presOf" srcId="{E3421AC8-F017-4403-BA1C-FC768BB4039B}" destId="{830A276B-0B0D-46E5-8374-0D70D80F9ABD}" srcOrd="0" destOrd="0" presId="urn:microsoft.com/office/officeart/2005/8/layout/radial5"/>
    <dgm:cxn modelId="{31AE71C7-A6E1-470A-90D2-2FB51B3250D0}" type="presOf" srcId="{8B942350-D541-4A8C-868D-FC00AB36280E}" destId="{E416AA86-BC2A-47FF-B7E7-FB56FEA2E50F}" srcOrd="0" destOrd="0" presId="urn:microsoft.com/office/officeart/2005/8/layout/radial5"/>
    <dgm:cxn modelId="{601D293A-4895-4534-88B1-C6687AD51B9C}" srcId="{B807E60A-84CD-4DD5-A808-6B0319E71A3D}" destId="{098E7610-A554-47B7-AB07-4A534A718BA5}" srcOrd="0" destOrd="0" parTransId="{61415FAC-76D5-4BE1-9C35-476E21CC56C4}" sibTransId="{3408F757-0970-472E-903A-3A3A3A01ADC1}"/>
    <dgm:cxn modelId="{21BDDC37-CE5C-48C8-81C1-F5C4FDD109F0}" type="presOf" srcId="{8B942350-D541-4A8C-868D-FC00AB36280E}" destId="{1D4D15A9-84F6-40BF-BDFE-B74B739AE063}" srcOrd="1" destOrd="0" presId="urn:microsoft.com/office/officeart/2005/8/layout/radial5"/>
    <dgm:cxn modelId="{60641F05-7F4A-4509-A74E-16B812FC491C}" type="presOf" srcId="{144CE467-B164-4FB0-8C45-7070C0C9BA70}" destId="{83693A97-76E7-43A9-97EA-DDBA6D3D82E0}" srcOrd="0" destOrd="0" presId="urn:microsoft.com/office/officeart/2005/8/layout/radial5"/>
    <dgm:cxn modelId="{DB9640E9-886A-4D77-9F44-ED1CD917C260}" type="presOf" srcId="{C386A69A-E86D-41D0-846B-31437C4595B0}" destId="{6A139F80-17BB-4961-B2A8-D73FAA8701B3}" srcOrd="0" destOrd="0" presId="urn:microsoft.com/office/officeart/2005/8/layout/radial5"/>
    <dgm:cxn modelId="{87C0D25C-4160-4D6B-99A3-5CEB0E52FC36}" srcId="{098E7610-A554-47B7-AB07-4A534A718BA5}" destId="{7BEEEA8C-750B-46FE-B32D-40F1A4D433C8}" srcOrd="5" destOrd="0" parTransId="{E3421AC8-F017-4403-BA1C-FC768BB4039B}" sibTransId="{556846A7-434D-4574-B491-1E1A21C73C32}"/>
    <dgm:cxn modelId="{6F1BBEBF-0A07-4090-93CD-207409B6ADD3}" type="presOf" srcId="{E8BCEFDE-1842-48D5-A91A-0340BA23BC0F}" destId="{4438F123-0018-4856-9779-DFCA46C1E082}" srcOrd="1" destOrd="0" presId="urn:microsoft.com/office/officeart/2005/8/layout/radial5"/>
    <dgm:cxn modelId="{425DD89F-7BDC-4607-B388-1FC5AF60711B}" type="presOf" srcId="{18F66DE3-6229-4CDA-A8DD-86FEA3B5118E}" destId="{47A901B8-4394-4F93-B82B-0695509AF88B}" srcOrd="0" destOrd="0" presId="urn:microsoft.com/office/officeart/2005/8/layout/radial5"/>
    <dgm:cxn modelId="{5CA91C67-9300-488C-9CCA-B8361CCCD104}" type="presOf" srcId="{098E7610-A554-47B7-AB07-4A534A718BA5}" destId="{981DDD37-5C36-470E-BAFA-942F3E6164D7}" srcOrd="0" destOrd="0" presId="urn:microsoft.com/office/officeart/2005/8/layout/radial5"/>
    <dgm:cxn modelId="{C3E4A1D5-D128-4E72-A189-332A57BF5C0B}" type="presOf" srcId="{E8BCEFDE-1842-48D5-A91A-0340BA23BC0F}" destId="{9A38F9C6-6739-4289-9E8D-0C6E45368E8E}" srcOrd="0" destOrd="0" presId="urn:microsoft.com/office/officeart/2005/8/layout/radial5"/>
    <dgm:cxn modelId="{FDEA4951-ADC0-4D25-8DE3-BDE667326ED0}" srcId="{098E7610-A554-47B7-AB07-4A534A718BA5}" destId="{18F66DE3-6229-4CDA-A8DD-86FEA3B5118E}" srcOrd="0" destOrd="0" parTransId="{144CE467-B164-4FB0-8C45-7070C0C9BA70}" sibTransId="{BD77BF45-5178-44CA-94FD-7DA265E288E4}"/>
    <dgm:cxn modelId="{DD39E7A5-3572-4581-8DAA-3ACE758E379A}" type="presOf" srcId="{85E0F62D-1695-4ECE-8D79-BACCC0F20E12}" destId="{F4586895-70C1-40A2-8735-E9B7575D54D1}" srcOrd="0" destOrd="0" presId="urn:microsoft.com/office/officeart/2005/8/layout/radial5"/>
    <dgm:cxn modelId="{C056A441-C438-440B-953D-E9CA4B7992FE}" type="presOf" srcId="{31B2242F-818C-4E06-A75F-0A2823B0FE13}" destId="{EB0B9F43-F390-4D32-A4BE-F9D3BCF6A669}" srcOrd="0" destOrd="0" presId="urn:microsoft.com/office/officeart/2005/8/layout/radial5"/>
    <dgm:cxn modelId="{130E4B3E-F247-4D69-8724-044FF5D426E8}" srcId="{098E7610-A554-47B7-AB07-4A534A718BA5}" destId="{853C7FDD-CB4E-406E-BFB5-53BCBA464A97}" srcOrd="3" destOrd="0" parTransId="{E8BCEFDE-1842-48D5-A91A-0340BA23BC0F}" sibTransId="{774C6A60-E325-4B7C-8677-F15BA02EE5A4}"/>
    <dgm:cxn modelId="{CFB2DBE3-544B-4F87-8088-98F7047C38A0}" type="presOf" srcId="{B807E60A-84CD-4DD5-A808-6B0319E71A3D}" destId="{38ABC84A-4CAF-4519-8F90-B72A5203FEDE}" srcOrd="0" destOrd="0" presId="urn:microsoft.com/office/officeart/2005/8/layout/radial5"/>
    <dgm:cxn modelId="{CEAE979E-F4E9-4E3E-A7B8-BB74F160386B}" type="presOf" srcId="{73D1AF73-5AE6-47E5-BD4B-C8486BF68593}" destId="{D6029457-8B2D-41C3-B450-551E105C57E3}" srcOrd="0" destOrd="0" presId="urn:microsoft.com/office/officeart/2005/8/layout/radial5"/>
    <dgm:cxn modelId="{0CB195C1-0C05-4003-B9DE-E7AE2F7117B0}" srcId="{098E7610-A554-47B7-AB07-4A534A718BA5}" destId="{C386A69A-E86D-41D0-846B-31437C4595B0}" srcOrd="6" destOrd="0" parTransId="{31B2242F-818C-4E06-A75F-0A2823B0FE13}" sibTransId="{6A95D3AC-D8B7-43CF-A28C-9BE431B3C5AC}"/>
    <dgm:cxn modelId="{9A5D14FB-CCAD-47F9-A425-0E2C44A6ABF6}" srcId="{098E7610-A554-47B7-AB07-4A534A718BA5}" destId="{85E0F62D-1695-4ECE-8D79-BACCC0F20E12}" srcOrd="1" destOrd="0" parTransId="{1CC7C0E7-B3C2-4475-AF7D-6357A8E06842}" sibTransId="{39FFC922-7E9A-4DE9-A8A2-18BB65610C6E}"/>
    <dgm:cxn modelId="{D09E9C57-14B0-40B8-9F80-E6B1726EED1C}" type="presOf" srcId="{1CC7C0E7-B3C2-4475-AF7D-6357A8E06842}" destId="{535293B0-2475-4829-A3D0-20299995079E}" srcOrd="1" destOrd="0" presId="urn:microsoft.com/office/officeart/2005/8/layout/radial5"/>
    <dgm:cxn modelId="{CE63DFE9-B679-44C4-BF82-18F865DCED6F}" type="presOf" srcId="{E3421AC8-F017-4403-BA1C-FC768BB4039B}" destId="{97E71FFF-235C-40AA-8F2C-E5C4A36ED924}" srcOrd="1" destOrd="0" presId="urn:microsoft.com/office/officeart/2005/8/layout/radial5"/>
    <dgm:cxn modelId="{DD9904BD-A6B1-4297-B694-98E000338CC6}" type="presOf" srcId="{853C7FDD-CB4E-406E-BFB5-53BCBA464A97}" destId="{0B13D260-C15E-4671-B2FC-A7FD5C5AE759}" srcOrd="0" destOrd="0" presId="urn:microsoft.com/office/officeart/2005/8/layout/radial5"/>
    <dgm:cxn modelId="{CB8489F8-B609-45CC-AF3A-A1A7B0C73E0B}" type="presOf" srcId="{144CE467-B164-4FB0-8C45-7070C0C9BA70}" destId="{40B80C3E-4ACF-4C56-A7FA-BC5E80144D33}" srcOrd="1" destOrd="0" presId="urn:microsoft.com/office/officeart/2005/8/layout/radial5"/>
    <dgm:cxn modelId="{07067ADF-8F74-4511-8168-7EE45F185FB0}" type="presParOf" srcId="{38ABC84A-4CAF-4519-8F90-B72A5203FEDE}" destId="{981DDD37-5C36-470E-BAFA-942F3E6164D7}" srcOrd="0" destOrd="0" presId="urn:microsoft.com/office/officeart/2005/8/layout/radial5"/>
    <dgm:cxn modelId="{D36B75B2-AD4A-409F-8EC5-514CB7F302A2}" type="presParOf" srcId="{38ABC84A-4CAF-4519-8F90-B72A5203FEDE}" destId="{83693A97-76E7-43A9-97EA-DDBA6D3D82E0}" srcOrd="1" destOrd="0" presId="urn:microsoft.com/office/officeart/2005/8/layout/radial5"/>
    <dgm:cxn modelId="{4BC20A2E-4CB4-43DF-8B8C-C3061332AA2C}" type="presParOf" srcId="{83693A97-76E7-43A9-97EA-DDBA6D3D82E0}" destId="{40B80C3E-4ACF-4C56-A7FA-BC5E80144D33}" srcOrd="0" destOrd="0" presId="urn:microsoft.com/office/officeart/2005/8/layout/radial5"/>
    <dgm:cxn modelId="{ED0B1552-1918-4D49-A2BB-62827EE2A69F}" type="presParOf" srcId="{38ABC84A-4CAF-4519-8F90-B72A5203FEDE}" destId="{47A901B8-4394-4F93-B82B-0695509AF88B}" srcOrd="2" destOrd="0" presId="urn:microsoft.com/office/officeart/2005/8/layout/radial5"/>
    <dgm:cxn modelId="{D2FD6CAE-A73A-47C5-864A-E8ED80D7DCD7}" type="presParOf" srcId="{38ABC84A-4CAF-4519-8F90-B72A5203FEDE}" destId="{39E84D3C-BDFD-4154-BFE4-AB252CA35ECE}" srcOrd="3" destOrd="0" presId="urn:microsoft.com/office/officeart/2005/8/layout/radial5"/>
    <dgm:cxn modelId="{50ADF388-0F02-48F9-9D81-BB2951F28DAE}" type="presParOf" srcId="{39E84D3C-BDFD-4154-BFE4-AB252CA35ECE}" destId="{535293B0-2475-4829-A3D0-20299995079E}" srcOrd="0" destOrd="0" presId="urn:microsoft.com/office/officeart/2005/8/layout/radial5"/>
    <dgm:cxn modelId="{4DBEA0CB-D4A8-4B80-A29D-7945A9DE5C56}" type="presParOf" srcId="{38ABC84A-4CAF-4519-8F90-B72A5203FEDE}" destId="{F4586895-70C1-40A2-8735-E9B7575D54D1}" srcOrd="4" destOrd="0" presId="urn:microsoft.com/office/officeart/2005/8/layout/radial5"/>
    <dgm:cxn modelId="{24911285-0AFB-4FC8-B994-47A1E67B6625}" type="presParOf" srcId="{38ABC84A-4CAF-4519-8F90-B72A5203FEDE}" destId="{E416AA86-BC2A-47FF-B7E7-FB56FEA2E50F}" srcOrd="5" destOrd="0" presId="urn:microsoft.com/office/officeart/2005/8/layout/radial5"/>
    <dgm:cxn modelId="{6E5058AB-D9E1-4B37-A962-304FA991DF5C}" type="presParOf" srcId="{E416AA86-BC2A-47FF-B7E7-FB56FEA2E50F}" destId="{1D4D15A9-84F6-40BF-BDFE-B74B739AE063}" srcOrd="0" destOrd="0" presId="urn:microsoft.com/office/officeart/2005/8/layout/radial5"/>
    <dgm:cxn modelId="{69D308D0-9DBD-4F6D-9BFC-2B4EDB179B43}" type="presParOf" srcId="{38ABC84A-4CAF-4519-8F90-B72A5203FEDE}" destId="{6BA0AAC6-4ADD-45AE-9E33-BBDD86122D39}" srcOrd="6" destOrd="0" presId="urn:microsoft.com/office/officeart/2005/8/layout/radial5"/>
    <dgm:cxn modelId="{F7E31B50-9ACB-4C9D-9476-4C7E298DAB54}" type="presParOf" srcId="{38ABC84A-4CAF-4519-8F90-B72A5203FEDE}" destId="{9A38F9C6-6739-4289-9E8D-0C6E45368E8E}" srcOrd="7" destOrd="0" presId="urn:microsoft.com/office/officeart/2005/8/layout/radial5"/>
    <dgm:cxn modelId="{87B413DB-8AC6-43AB-AB24-D57374728BEE}" type="presParOf" srcId="{9A38F9C6-6739-4289-9E8D-0C6E45368E8E}" destId="{4438F123-0018-4856-9779-DFCA46C1E082}" srcOrd="0" destOrd="0" presId="urn:microsoft.com/office/officeart/2005/8/layout/radial5"/>
    <dgm:cxn modelId="{5F020950-9A28-423C-B44A-EB7E82BD3445}" type="presParOf" srcId="{38ABC84A-4CAF-4519-8F90-B72A5203FEDE}" destId="{0B13D260-C15E-4671-B2FC-A7FD5C5AE759}" srcOrd="8" destOrd="0" presId="urn:microsoft.com/office/officeart/2005/8/layout/radial5"/>
    <dgm:cxn modelId="{1A67499D-F2FF-4CE7-A4CD-E9D0F8FD1754}" type="presParOf" srcId="{38ABC84A-4CAF-4519-8F90-B72A5203FEDE}" destId="{DBE2D699-131A-4AD4-8E3B-73A75C6B809B}" srcOrd="9" destOrd="0" presId="urn:microsoft.com/office/officeart/2005/8/layout/radial5"/>
    <dgm:cxn modelId="{0D5691D9-C4FC-47E1-97AC-68D56BE41CBC}" type="presParOf" srcId="{DBE2D699-131A-4AD4-8E3B-73A75C6B809B}" destId="{D785F261-868E-474B-AEFE-0085278B63B6}" srcOrd="0" destOrd="0" presId="urn:microsoft.com/office/officeart/2005/8/layout/radial5"/>
    <dgm:cxn modelId="{C2991437-5206-49A6-B86C-C95CA98C8106}" type="presParOf" srcId="{38ABC84A-4CAF-4519-8F90-B72A5203FEDE}" destId="{D6029457-8B2D-41C3-B450-551E105C57E3}" srcOrd="10" destOrd="0" presId="urn:microsoft.com/office/officeart/2005/8/layout/radial5"/>
    <dgm:cxn modelId="{F8EF9062-60DA-4541-AA76-990E658C8740}" type="presParOf" srcId="{38ABC84A-4CAF-4519-8F90-B72A5203FEDE}" destId="{830A276B-0B0D-46E5-8374-0D70D80F9ABD}" srcOrd="11" destOrd="0" presId="urn:microsoft.com/office/officeart/2005/8/layout/radial5"/>
    <dgm:cxn modelId="{D2EE120D-735C-401C-BBDC-494673DECF10}" type="presParOf" srcId="{830A276B-0B0D-46E5-8374-0D70D80F9ABD}" destId="{97E71FFF-235C-40AA-8F2C-E5C4A36ED924}" srcOrd="0" destOrd="0" presId="urn:microsoft.com/office/officeart/2005/8/layout/radial5"/>
    <dgm:cxn modelId="{DEDCE7EE-B447-437D-8C3B-845D9DC3306D}" type="presParOf" srcId="{38ABC84A-4CAF-4519-8F90-B72A5203FEDE}" destId="{AB7E371E-9FE3-4997-8000-93EFFF4B1E39}" srcOrd="12" destOrd="0" presId="urn:microsoft.com/office/officeart/2005/8/layout/radial5"/>
    <dgm:cxn modelId="{6B9FF3F9-C113-41C2-B88B-07B4B9C92100}" type="presParOf" srcId="{38ABC84A-4CAF-4519-8F90-B72A5203FEDE}" destId="{EB0B9F43-F390-4D32-A4BE-F9D3BCF6A669}" srcOrd="13" destOrd="0" presId="urn:microsoft.com/office/officeart/2005/8/layout/radial5"/>
    <dgm:cxn modelId="{FAB8C8BC-CF32-44F5-A755-0F8CB4AEF9D6}" type="presParOf" srcId="{EB0B9F43-F390-4D32-A4BE-F9D3BCF6A669}" destId="{98FA3566-A11F-46FD-9356-4A028AF21910}" srcOrd="0" destOrd="0" presId="urn:microsoft.com/office/officeart/2005/8/layout/radial5"/>
    <dgm:cxn modelId="{CD9C9527-0119-4445-9C43-E919D345E323}" type="presParOf" srcId="{38ABC84A-4CAF-4519-8F90-B72A5203FEDE}" destId="{6A139F80-17BB-4961-B2A8-D73FAA8701B3}" srcOrd="14" destOrd="0" presId="urn:microsoft.com/office/officeart/2005/8/layout/radial5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CE111E-88E4-4936-A5CF-51A90FC824E4}" type="doc">
      <dgm:prSet loTypeId="urn:microsoft.com/office/officeart/2005/8/layout/radial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6FEAA7-4F06-4366-A521-AAFE1459F48F}">
      <dgm:prSet phldrT="[Texto]" custT="1"/>
      <dgm:spPr/>
      <dgm:t>
        <a:bodyPr/>
        <a:lstStyle/>
        <a:p>
          <a:r>
            <a:rPr lang="pt-BR" sz="2000" dirty="0" smtClean="0"/>
            <a:t>Controles Internos</a:t>
          </a:r>
          <a:endParaRPr lang="pt-BR" sz="2000" dirty="0"/>
        </a:p>
      </dgm:t>
    </dgm:pt>
    <dgm:pt modelId="{615A80F1-EC78-4984-AD4B-8CD8A035A44E}" type="parTrans" cxnId="{14945CA5-E978-4154-B3A1-2E585193C0B5}">
      <dgm:prSet/>
      <dgm:spPr/>
      <dgm:t>
        <a:bodyPr/>
        <a:lstStyle/>
        <a:p>
          <a:endParaRPr lang="pt-BR"/>
        </a:p>
      </dgm:t>
    </dgm:pt>
    <dgm:pt modelId="{A011CE03-6902-441B-A9E9-13C38C92864F}" type="sibTrans" cxnId="{14945CA5-E978-4154-B3A1-2E585193C0B5}">
      <dgm:prSet/>
      <dgm:spPr/>
      <dgm:t>
        <a:bodyPr/>
        <a:lstStyle/>
        <a:p>
          <a:endParaRPr lang="pt-BR"/>
        </a:p>
      </dgm:t>
    </dgm:pt>
    <dgm:pt modelId="{05C58720-AF9F-47FC-9AFA-87D85115C05F}">
      <dgm:prSet phldrT="[Texto]" custT="1"/>
      <dgm:spPr/>
      <dgm:t>
        <a:bodyPr/>
        <a:lstStyle/>
        <a:p>
          <a:r>
            <a:rPr lang="pt-BR" sz="1400" dirty="0" smtClean="0"/>
            <a:t>Fidelidade da informação em relação ao dado</a:t>
          </a:r>
          <a:endParaRPr lang="pt-BR" sz="1400" dirty="0"/>
        </a:p>
      </dgm:t>
    </dgm:pt>
    <dgm:pt modelId="{405F522C-2ACE-4C31-9751-4C387AE75EDA}" type="sibTrans" cxnId="{1A21D21E-6853-44EB-B92B-00C70334814E}">
      <dgm:prSet/>
      <dgm:spPr/>
      <dgm:t>
        <a:bodyPr/>
        <a:lstStyle/>
        <a:p>
          <a:endParaRPr lang="pt-BR"/>
        </a:p>
      </dgm:t>
    </dgm:pt>
    <dgm:pt modelId="{E51BFD98-FCB1-43FB-80A4-55C7E5C1C4AE}" type="parTrans" cxnId="{1A21D21E-6853-44EB-B92B-00C70334814E}">
      <dgm:prSet custT="1"/>
      <dgm:spPr/>
      <dgm:t>
        <a:bodyPr/>
        <a:lstStyle/>
        <a:p>
          <a:endParaRPr lang="pt-BR" sz="600" dirty="0"/>
        </a:p>
      </dgm:t>
    </dgm:pt>
    <dgm:pt modelId="{C1B4A460-6DD8-441B-AF65-1986924411CB}">
      <dgm:prSet custT="1"/>
      <dgm:spPr/>
      <dgm:t>
        <a:bodyPr/>
        <a:lstStyle/>
        <a:p>
          <a:r>
            <a:rPr lang="pt-BR" sz="1400" dirty="0" smtClean="0"/>
            <a:t>Segurança física</a:t>
          </a:r>
        </a:p>
      </dgm:t>
    </dgm:pt>
    <dgm:pt modelId="{01646024-511D-49D0-BCFB-ACE67F33D82F}" type="parTrans" cxnId="{14F3F733-62B1-474A-9A54-C2C52380D9A3}">
      <dgm:prSet custT="1"/>
      <dgm:spPr/>
      <dgm:t>
        <a:bodyPr/>
        <a:lstStyle/>
        <a:p>
          <a:endParaRPr lang="pt-BR" sz="600" dirty="0"/>
        </a:p>
      </dgm:t>
    </dgm:pt>
    <dgm:pt modelId="{F1CD23B4-A4BC-4E3B-94CE-0E83F2ABE1D4}" type="sibTrans" cxnId="{14F3F733-62B1-474A-9A54-C2C52380D9A3}">
      <dgm:prSet/>
      <dgm:spPr/>
      <dgm:t>
        <a:bodyPr/>
        <a:lstStyle/>
        <a:p>
          <a:endParaRPr lang="pt-BR"/>
        </a:p>
      </dgm:t>
    </dgm:pt>
    <dgm:pt modelId="{0ABBE9A6-11CB-46DB-880A-26CA34A114B7}">
      <dgm:prSet custT="1"/>
      <dgm:spPr/>
      <dgm:t>
        <a:bodyPr/>
        <a:lstStyle/>
        <a:p>
          <a:r>
            <a:rPr lang="pt-BR" sz="1400" dirty="0" smtClean="0"/>
            <a:t>Segurança lógica</a:t>
          </a:r>
        </a:p>
      </dgm:t>
    </dgm:pt>
    <dgm:pt modelId="{9E8DFD8F-AD51-4DB8-AC81-00429897C521}" type="parTrans" cxnId="{8CF353B3-B155-4F6A-844A-A87B8B243529}">
      <dgm:prSet custT="1"/>
      <dgm:spPr/>
      <dgm:t>
        <a:bodyPr/>
        <a:lstStyle/>
        <a:p>
          <a:endParaRPr lang="pt-BR" sz="600" dirty="0"/>
        </a:p>
      </dgm:t>
    </dgm:pt>
    <dgm:pt modelId="{5C3B3E34-222B-44F8-8273-E95BA1918077}" type="sibTrans" cxnId="{8CF353B3-B155-4F6A-844A-A87B8B243529}">
      <dgm:prSet/>
      <dgm:spPr/>
      <dgm:t>
        <a:bodyPr/>
        <a:lstStyle/>
        <a:p>
          <a:endParaRPr lang="pt-BR"/>
        </a:p>
      </dgm:t>
    </dgm:pt>
    <dgm:pt modelId="{C5180295-12E4-46B2-8A53-851D572CB85D}">
      <dgm:prSet custT="1"/>
      <dgm:spPr/>
      <dgm:t>
        <a:bodyPr/>
        <a:lstStyle/>
        <a:p>
          <a:r>
            <a:rPr lang="pt-BR" sz="1400" dirty="0" smtClean="0"/>
            <a:t>Confidencialidade</a:t>
          </a:r>
        </a:p>
      </dgm:t>
    </dgm:pt>
    <dgm:pt modelId="{8143FAE5-0866-4947-812C-016660FE62D4}" type="parTrans" cxnId="{DEDB7696-8B65-4EAE-9F65-42B1749486C4}">
      <dgm:prSet custT="1"/>
      <dgm:spPr/>
      <dgm:t>
        <a:bodyPr/>
        <a:lstStyle/>
        <a:p>
          <a:endParaRPr lang="pt-BR" sz="600" dirty="0"/>
        </a:p>
      </dgm:t>
    </dgm:pt>
    <dgm:pt modelId="{CF70E9F8-4337-4453-BF0A-F618506EC45A}" type="sibTrans" cxnId="{DEDB7696-8B65-4EAE-9F65-42B1749486C4}">
      <dgm:prSet/>
      <dgm:spPr/>
      <dgm:t>
        <a:bodyPr/>
        <a:lstStyle/>
        <a:p>
          <a:endParaRPr lang="pt-BR"/>
        </a:p>
      </dgm:t>
    </dgm:pt>
    <dgm:pt modelId="{DB6A31E4-9208-4EB5-AEC8-26C9876679BB}">
      <dgm:prSet custT="1"/>
      <dgm:spPr/>
      <dgm:t>
        <a:bodyPr/>
        <a:lstStyle/>
        <a:p>
          <a:r>
            <a:rPr lang="pt-BR" sz="1400" dirty="0" smtClean="0"/>
            <a:t>Segurança ambiental</a:t>
          </a:r>
        </a:p>
      </dgm:t>
    </dgm:pt>
    <dgm:pt modelId="{78E083BD-2209-4D5C-A531-25DAD90143A1}" type="parTrans" cxnId="{BABD26CB-3153-47FA-BC61-C0F9ED5D27F9}">
      <dgm:prSet custT="1"/>
      <dgm:spPr/>
      <dgm:t>
        <a:bodyPr/>
        <a:lstStyle/>
        <a:p>
          <a:endParaRPr lang="pt-BR" sz="600" dirty="0"/>
        </a:p>
      </dgm:t>
    </dgm:pt>
    <dgm:pt modelId="{62D22A88-F69E-4C58-A30B-4C2E7A8C3DE6}" type="sibTrans" cxnId="{BABD26CB-3153-47FA-BC61-C0F9ED5D27F9}">
      <dgm:prSet/>
      <dgm:spPr/>
      <dgm:t>
        <a:bodyPr/>
        <a:lstStyle/>
        <a:p>
          <a:endParaRPr lang="pt-BR"/>
        </a:p>
      </dgm:t>
    </dgm:pt>
    <dgm:pt modelId="{63EEA36A-82A7-484C-B6AA-7540AD76C7AD}">
      <dgm:prSet custT="1"/>
      <dgm:spPr/>
      <dgm:t>
        <a:bodyPr/>
        <a:lstStyle/>
        <a:p>
          <a:r>
            <a:rPr lang="pt-BR" sz="1400" dirty="0" smtClean="0"/>
            <a:t>Obediência à legislação</a:t>
          </a:r>
        </a:p>
      </dgm:t>
    </dgm:pt>
    <dgm:pt modelId="{82C1AF08-8478-4598-B04A-C9630ED88F8E}" type="parTrans" cxnId="{3DA898AA-4638-43E8-B1E9-D4697AC75B55}">
      <dgm:prSet custT="1"/>
      <dgm:spPr/>
      <dgm:t>
        <a:bodyPr/>
        <a:lstStyle/>
        <a:p>
          <a:endParaRPr lang="pt-BR" sz="600" dirty="0"/>
        </a:p>
      </dgm:t>
    </dgm:pt>
    <dgm:pt modelId="{8CBB9F43-8A8F-4A28-A606-875A318930AD}" type="sibTrans" cxnId="{3DA898AA-4638-43E8-B1E9-D4697AC75B55}">
      <dgm:prSet/>
      <dgm:spPr/>
      <dgm:t>
        <a:bodyPr/>
        <a:lstStyle/>
        <a:p>
          <a:endParaRPr lang="pt-BR"/>
        </a:p>
      </dgm:t>
    </dgm:pt>
    <dgm:pt modelId="{DCFE1EFB-3664-49C0-8905-18C73CA35F11}">
      <dgm:prSet custT="1"/>
      <dgm:spPr/>
      <dgm:t>
        <a:bodyPr/>
        <a:lstStyle/>
        <a:p>
          <a:r>
            <a:rPr lang="pt-BR" sz="1400" dirty="0" smtClean="0"/>
            <a:t>Eficiência</a:t>
          </a:r>
        </a:p>
      </dgm:t>
    </dgm:pt>
    <dgm:pt modelId="{2446C0D5-8D94-4339-9952-30458B30D6B2}" type="parTrans" cxnId="{BE6DFC90-671B-437A-8A8D-07016990DB94}">
      <dgm:prSet custT="1"/>
      <dgm:spPr/>
      <dgm:t>
        <a:bodyPr/>
        <a:lstStyle/>
        <a:p>
          <a:endParaRPr lang="pt-BR" sz="600" dirty="0"/>
        </a:p>
      </dgm:t>
    </dgm:pt>
    <dgm:pt modelId="{9ACA2979-D9C9-4FAE-9339-4CE76884836A}" type="sibTrans" cxnId="{BE6DFC90-671B-437A-8A8D-07016990DB94}">
      <dgm:prSet/>
      <dgm:spPr/>
      <dgm:t>
        <a:bodyPr/>
        <a:lstStyle/>
        <a:p>
          <a:endParaRPr lang="pt-BR"/>
        </a:p>
      </dgm:t>
    </dgm:pt>
    <dgm:pt modelId="{B0DD8CBE-A187-44AB-9731-409D1951004D}">
      <dgm:prSet custT="1"/>
      <dgm:spPr/>
      <dgm:t>
        <a:bodyPr/>
        <a:lstStyle/>
        <a:p>
          <a:r>
            <a:rPr lang="pt-BR" sz="1400" dirty="0" smtClean="0"/>
            <a:t>Eficácia</a:t>
          </a:r>
        </a:p>
      </dgm:t>
    </dgm:pt>
    <dgm:pt modelId="{FF628E2C-1059-45A1-8AF6-105F69F1D1F9}" type="parTrans" cxnId="{DF2F9A0E-416D-403D-ABB6-3E81C718F716}">
      <dgm:prSet custT="1"/>
      <dgm:spPr/>
      <dgm:t>
        <a:bodyPr/>
        <a:lstStyle/>
        <a:p>
          <a:endParaRPr lang="pt-BR" sz="600" dirty="0"/>
        </a:p>
      </dgm:t>
    </dgm:pt>
    <dgm:pt modelId="{D4232D6F-A6A1-4F8F-A3B8-E1CA78AC485D}" type="sibTrans" cxnId="{DF2F9A0E-416D-403D-ABB6-3E81C718F716}">
      <dgm:prSet/>
      <dgm:spPr/>
      <dgm:t>
        <a:bodyPr/>
        <a:lstStyle/>
        <a:p>
          <a:endParaRPr lang="pt-BR"/>
        </a:p>
      </dgm:t>
    </dgm:pt>
    <dgm:pt modelId="{F7C92ABE-225B-40A1-87C2-54F8DAC7AEDE}">
      <dgm:prSet custT="1"/>
      <dgm:spPr/>
      <dgm:t>
        <a:bodyPr/>
        <a:lstStyle/>
        <a:p>
          <a:r>
            <a:rPr lang="pt-BR" sz="1400" dirty="0" smtClean="0"/>
            <a:t>Obediência às políticas da administração</a:t>
          </a:r>
        </a:p>
      </dgm:t>
    </dgm:pt>
    <dgm:pt modelId="{1ED94A63-7243-414B-9DB2-0DE0EA48B1BE}" type="parTrans" cxnId="{A6E5DCE2-5B53-4F3C-ABEE-6B80F26CA5C7}">
      <dgm:prSet custT="1"/>
      <dgm:spPr/>
      <dgm:t>
        <a:bodyPr/>
        <a:lstStyle/>
        <a:p>
          <a:endParaRPr lang="pt-BR" sz="600" dirty="0"/>
        </a:p>
      </dgm:t>
    </dgm:pt>
    <dgm:pt modelId="{EB97E2CE-6664-40C3-89D0-EF329FAAE6E4}" type="sibTrans" cxnId="{A6E5DCE2-5B53-4F3C-ABEE-6B80F26CA5C7}">
      <dgm:prSet/>
      <dgm:spPr/>
      <dgm:t>
        <a:bodyPr/>
        <a:lstStyle/>
        <a:p>
          <a:endParaRPr lang="pt-BR"/>
        </a:p>
      </dgm:t>
    </dgm:pt>
    <dgm:pt modelId="{E1B93161-DCD7-4B96-9E42-24B449CCF0AF}" type="pres">
      <dgm:prSet presAssocID="{CECE111E-88E4-4936-A5CF-51A90FC824E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75625B-6DC6-44AE-8CD8-8FAFC14062AA}" type="pres">
      <dgm:prSet presAssocID="{4D6FEAA7-4F06-4366-A521-AAFE1459F48F}" presName="centerShape" presStyleLbl="node0" presStyleIdx="0" presStyleCnt="1" custScaleX="153025" custScaleY="119962"/>
      <dgm:spPr/>
      <dgm:t>
        <a:bodyPr/>
        <a:lstStyle/>
        <a:p>
          <a:endParaRPr lang="pt-BR"/>
        </a:p>
      </dgm:t>
    </dgm:pt>
    <dgm:pt modelId="{DB435B60-AC7A-47CB-B217-AA43366AD551}" type="pres">
      <dgm:prSet presAssocID="{E51BFD98-FCB1-43FB-80A4-55C7E5C1C4AE}" presName="Name9" presStyleLbl="parChTrans1D2" presStyleIdx="0" presStyleCnt="9"/>
      <dgm:spPr/>
      <dgm:t>
        <a:bodyPr/>
        <a:lstStyle/>
        <a:p>
          <a:endParaRPr lang="pt-BR"/>
        </a:p>
      </dgm:t>
    </dgm:pt>
    <dgm:pt modelId="{AC72AF82-8D01-425A-990E-C63BC5963F46}" type="pres">
      <dgm:prSet presAssocID="{E51BFD98-FCB1-43FB-80A4-55C7E5C1C4AE}" presName="connTx" presStyleLbl="parChTrans1D2" presStyleIdx="0" presStyleCnt="9"/>
      <dgm:spPr/>
      <dgm:t>
        <a:bodyPr/>
        <a:lstStyle/>
        <a:p>
          <a:endParaRPr lang="pt-BR"/>
        </a:p>
      </dgm:t>
    </dgm:pt>
    <dgm:pt modelId="{9B095A28-2A00-4BCF-9B9C-08B2F90BBB5A}" type="pres">
      <dgm:prSet presAssocID="{05C58720-AF9F-47FC-9AFA-87D85115C05F}" presName="node" presStyleLbl="node1" presStyleIdx="0" presStyleCnt="9" custScaleX="156697" custScaleY="1124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F81EA9-41AD-480F-84AF-B4A5A540F5DB}" type="pres">
      <dgm:prSet presAssocID="{01646024-511D-49D0-BCFB-ACE67F33D82F}" presName="Name9" presStyleLbl="parChTrans1D2" presStyleIdx="1" presStyleCnt="9"/>
      <dgm:spPr/>
      <dgm:t>
        <a:bodyPr/>
        <a:lstStyle/>
        <a:p>
          <a:endParaRPr lang="pt-BR"/>
        </a:p>
      </dgm:t>
    </dgm:pt>
    <dgm:pt modelId="{393E250A-FE17-4927-96EF-7085C0005E30}" type="pres">
      <dgm:prSet presAssocID="{01646024-511D-49D0-BCFB-ACE67F33D82F}" presName="connTx" presStyleLbl="parChTrans1D2" presStyleIdx="1" presStyleCnt="9"/>
      <dgm:spPr/>
      <dgm:t>
        <a:bodyPr/>
        <a:lstStyle/>
        <a:p>
          <a:endParaRPr lang="pt-BR"/>
        </a:p>
      </dgm:t>
    </dgm:pt>
    <dgm:pt modelId="{C458999F-9343-4D96-9C22-6621F655D8AE}" type="pres">
      <dgm:prSet presAssocID="{C1B4A460-6DD8-441B-AF65-1986924411CB}" presName="node" presStyleLbl="node1" presStyleIdx="1" presStyleCnt="9" custScaleX="140427" custScaleY="112413" custRadScaleRad="108063" custRadScaleInc="2114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44BF93-87A3-4E39-8906-97A490FE3CE3}" type="pres">
      <dgm:prSet presAssocID="{9E8DFD8F-AD51-4DB8-AC81-00429897C521}" presName="Name9" presStyleLbl="parChTrans1D2" presStyleIdx="2" presStyleCnt="9"/>
      <dgm:spPr/>
      <dgm:t>
        <a:bodyPr/>
        <a:lstStyle/>
        <a:p>
          <a:endParaRPr lang="pt-BR"/>
        </a:p>
      </dgm:t>
    </dgm:pt>
    <dgm:pt modelId="{DC14211A-0953-4A79-B66D-F61C14928D2E}" type="pres">
      <dgm:prSet presAssocID="{9E8DFD8F-AD51-4DB8-AC81-00429897C521}" presName="connTx" presStyleLbl="parChTrans1D2" presStyleIdx="2" presStyleCnt="9"/>
      <dgm:spPr/>
      <dgm:t>
        <a:bodyPr/>
        <a:lstStyle/>
        <a:p>
          <a:endParaRPr lang="pt-BR"/>
        </a:p>
      </dgm:t>
    </dgm:pt>
    <dgm:pt modelId="{80689678-6A8C-406F-B99B-BFF28DCC8F30}" type="pres">
      <dgm:prSet presAssocID="{0ABBE9A6-11CB-46DB-880A-26CA34A114B7}" presName="node" presStyleLbl="node1" presStyleIdx="2" presStyleCnt="9" custScaleX="140427" custScaleY="112413" custRadScaleRad="100591" custRadScaleInc="-877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806E2-962C-40CF-A65C-5BE3EDC68357}" type="pres">
      <dgm:prSet presAssocID="{8143FAE5-0866-4947-812C-016660FE62D4}" presName="Name9" presStyleLbl="parChTrans1D2" presStyleIdx="3" presStyleCnt="9"/>
      <dgm:spPr/>
      <dgm:t>
        <a:bodyPr/>
        <a:lstStyle/>
        <a:p>
          <a:endParaRPr lang="pt-BR"/>
        </a:p>
      </dgm:t>
    </dgm:pt>
    <dgm:pt modelId="{8C2B20AC-33E8-482F-8171-13E87E42FEC5}" type="pres">
      <dgm:prSet presAssocID="{8143FAE5-0866-4947-812C-016660FE62D4}" presName="connTx" presStyleLbl="parChTrans1D2" presStyleIdx="3" presStyleCnt="9"/>
      <dgm:spPr/>
      <dgm:t>
        <a:bodyPr/>
        <a:lstStyle/>
        <a:p>
          <a:endParaRPr lang="pt-BR"/>
        </a:p>
      </dgm:t>
    </dgm:pt>
    <dgm:pt modelId="{592BB791-441C-4956-9871-8C541DCF6A36}" type="pres">
      <dgm:prSet presAssocID="{C5180295-12E4-46B2-8A53-851D572CB85D}" presName="node" presStyleLbl="node1" presStyleIdx="3" presStyleCnt="9" custScaleX="140427" custScaleY="112413" custRadScaleRad="99763" custRadScaleInc="-245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CA849-75FC-4407-B346-CA1A62544863}" type="pres">
      <dgm:prSet presAssocID="{78E083BD-2209-4D5C-A531-25DAD90143A1}" presName="Name9" presStyleLbl="parChTrans1D2" presStyleIdx="4" presStyleCnt="9"/>
      <dgm:spPr/>
      <dgm:t>
        <a:bodyPr/>
        <a:lstStyle/>
        <a:p>
          <a:endParaRPr lang="pt-BR"/>
        </a:p>
      </dgm:t>
    </dgm:pt>
    <dgm:pt modelId="{7C3E13E8-3715-4FF7-8EA5-10227A2735A4}" type="pres">
      <dgm:prSet presAssocID="{78E083BD-2209-4D5C-A531-25DAD90143A1}" presName="connTx" presStyleLbl="parChTrans1D2" presStyleIdx="4" presStyleCnt="9"/>
      <dgm:spPr/>
      <dgm:t>
        <a:bodyPr/>
        <a:lstStyle/>
        <a:p>
          <a:endParaRPr lang="pt-BR"/>
        </a:p>
      </dgm:t>
    </dgm:pt>
    <dgm:pt modelId="{BF47E87D-0ECB-45A8-A67E-C377AD7F1EBC}" type="pres">
      <dgm:prSet presAssocID="{DB6A31E4-9208-4EB5-AEC8-26C9876679BB}" presName="node" presStyleLbl="node1" presStyleIdx="4" presStyleCnt="9" custScaleX="140427" custScaleY="112413" custRadScaleRad="101571" custRadScaleInc="-32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F72675-BA97-446C-AD49-3CF82006B54A}" type="pres">
      <dgm:prSet presAssocID="{82C1AF08-8478-4598-B04A-C9630ED88F8E}" presName="Name9" presStyleLbl="parChTrans1D2" presStyleIdx="5" presStyleCnt="9"/>
      <dgm:spPr/>
      <dgm:t>
        <a:bodyPr/>
        <a:lstStyle/>
        <a:p>
          <a:endParaRPr lang="pt-BR"/>
        </a:p>
      </dgm:t>
    </dgm:pt>
    <dgm:pt modelId="{BD6BB810-6B12-42C3-8319-A3C842E8880E}" type="pres">
      <dgm:prSet presAssocID="{82C1AF08-8478-4598-B04A-C9630ED88F8E}" presName="connTx" presStyleLbl="parChTrans1D2" presStyleIdx="5" presStyleCnt="9"/>
      <dgm:spPr/>
      <dgm:t>
        <a:bodyPr/>
        <a:lstStyle/>
        <a:p>
          <a:endParaRPr lang="pt-BR"/>
        </a:p>
      </dgm:t>
    </dgm:pt>
    <dgm:pt modelId="{A3F17420-B635-44CB-9F3A-3DFA01B5122D}" type="pres">
      <dgm:prSet presAssocID="{63EEA36A-82A7-484C-B6AA-7540AD76C7AD}" presName="node" presStyleLbl="node1" presStyleIdx="5" presStyleCnt="9" custScaleX="140427" custScaleY="112413" custRadScaleRad="97066" custRadScaleInc="31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0F7794-DD2B-47E1-ABDB-DC3C4DF0A00B}" type="pres">
      <dgm:prSet presAssocID="{2446C0D5-8D94-4339-9952-30458B30D6B2}" presName="Name9" presStyleLbl="parChTrans1D2" presStyleIdx="6" presStyleCnt="9"/>
      <dgm:spPr/>
      <dgm:t>
        <a:bodyPr/>
        <a:lstStyle/>
        <a:p>
          <a:endParaRPr lang="pt-BR"/>
        </a:p>
      </dgm:t>
    </dgm:pt>
    <dgm:pt modelId="{F88E5FD3-87CA-4CDD-B521-9B5D9B49357C}" type="pres">
      <dgm:prSet presAssocID="{2446C0D5-8D94-4339-9952-30458B30D6B2}" presName="connTx" presStyleLbl="parChTrans1D2" presStyleIdx="6" presStyleCnt="9"/>
      <dgm:spPr/>
      <dgm:t>
        <a:bodyPr/>
        <a:lstStyle/>
        <a:p>
          <a:endParaRPr lang="pt-BR"/>
        </a:p>
      </dgm:t>
    </dgm:pt>
    <dgm:pt modelId="{5F6B6DD6-8D66-4286-933C-D4EE86008289}" type="pres">
      <dgm:prSet presAssocID="{DCFE1EFB-3664-49C0-8905-18C73CA35F11}" presName="node" presStyleLbl="node1" presStyleIdx="6" presStyleCnt="9" custScaleX="140427" custScaleY="112413" custRadScaleRad="98473" custRadScaleInc="788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FE62FD-9DC4-426C-B4BE-DD4E86BCD373}" type="pres">
      <dgm:prSet presAssocID="{FF628E2C-1059-45A1-8AF6-105F69F1D1F9}" presName="Name9" presStyleLbl="parChTrans1D2" presStyleIdx="7" presStyleCnt="9"/>
      <dgm:spPr/>
      <dgm:t>
        <a:bodyPr/>
        <a:lstStyle/>
        <a:p>
          <a:endParaRPr lang="pt-BR"/>
        </a:p>
      </dgm:t>
    </dgm:pt>
    <dgm:pt modelId="{B780F160-AFDF-48A9-B793-244B1AC70E1D}" type="pres">
      <dgm:prSet presAssocID="{FF628E2C-1059-45A1-8AF6-105F69F1D1F9}" presName="connTx" presStyleLbl="parChTrans1D2" presStyleIdx="7" presStyleCnt="9"/>
      <dgm:spPr/>
      <dgm:t>
        <a:bodyPr/>
        <a:lstStyle/>
        <a:p>
          <a:endParaRPr lang="pt-BR"/>
        </a:p>
      </dgm:t>
    </dgm:pt>
    <dgm:pt modelId="{916C205E-8068-410F-9211-B5A0B70119B9}" type="pres">
      <dgm:prSet presAssocID="{B0DD8CBE-A187-44AB-9731-409D1951004D}" presName="node" presStyleLbl="node1" presStyleIdx="7" presStyleCnt="9" custScaleX="140427" custScaleY="112413" custRadScaleRad="99445" custRadScaleInc="-1006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0F31C4-3B0D-4546-83CE-B946219B34CA}" type="pres">
      <dgm:prSet presAssocID="{1ED94A63-7243-414B-9DB2-0DE0EA48B1BE}" presName="Name9" presStyleLbl="parChTrans1D2" presStyleIdx="8" presStyleCnt="9"/>
      <dgm:spPr/>
      <dgm:t>
        <a:bodyPr/>
        <a:lstStyle/>
        <a:p>
          <a:endParaRPr lang="pt-BR"/>
        </a:p>
      </dgm:t>
    </dgm:pt>
    <dgm:pt modelId="{1A71D714-DA00-44F1-BA5F-6896E62D4149}" type="pres">
      <dgm:prSet presAssocID="{1ED94A63-7243-414B-9DB2-0DE0EA48B1BE}" presName="connTx" presStyleLbl="parChTrans1D2" presStyleIdx="8" presStyleCnt="9"/>
      <dgm:spPr/>
      <dgm:t>
        <a:bodyPr/>
        <a:lstStyle/>
        <a:p>
          <a:endParaRPr lang="pt-BR"/>
        </a:p>
      </dgm:t>
    </dgm:pt>
    <dgm:pt modelId="{BB50F610-50AB-4472-8161-3A1A22AE3DCA}" type="pres">
      <dgm:prSet presAssocID="{F7C92ABE-225B-40A1-87C2-54F8DAC7AEDE}" presName="node" presStyleLbl="node1" presStyleIdx="8" presStyleCnt="9" custScaleX="159215" custScaleY="115574" custRadScaleRad="105518" custRadScaleInc="-2844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A98E542-4B94-49EE-BB2A-B0C79E90D097}" type="presOf" srcId="{82C1AF08-8478-4598-B04A-C9630ED88F8E}" destId="{77F72675-BA97-446C-AD49-3CF82006B54A}" srcOrd="0" destOrd="0" presId="urn:microsoft.com/office/officeart/2005/8/layout/radial1"/>
    <dgm:cxn modelId="{10C1EAD2-0278-4FFC-8EB8-BA353493EB16}" type="presOf" srcId="{0ABBE9A6-11CB-46DB-880A-26CA34A114B7}" destId="{80689678-6A8C-406F-B99B-BFF28DCC8F30}" srcOrd="0" destOrd="0" presId="urn:microsoft.com/office/officeart/2005/8/layout/radial1"/>
    <dgm:cxn modelId="{1A21D21E-6853-44EB-B92B-00C70334814E}" srcId="{4D6FEAA7-4F06-4366-A521-AAFE1459F48F}" destId="{05C58720-AF9F-47FC-9AFA-87D85115C05F}" srcOrd="0" destOrd="0" parTransId="{E51BFD98-FCB1-43FB-80A4-55C7E5C1C4AE}" sibTransId="{405F522C-2ACE-4C31-9751-4C387AE75EDA}"/>
    <dgm:cxn modelId="{3076D9FC-81F9-486F-B1AB-A1E627624293}" type="presOf" srcId="{DCFE1EFB-3664-49C0-8905-18C73CA35F11}" destId="{5F6B6DD6-8D66-4286-933C-D4EE86008289}" srcOrd="0" destOrd="0" presId="urn:microsoft.com/office/officeart/2005/8/layout/radial1"/>
    <dgm:cxn modelId="{69B746D1-54E0-4014-93B4-23B3EF2A79E8}" type="presOf" srcId="{C1B4A460-6DD8-441B-AF65-1986924411CB}" destId="{C458999F-9343-4D96-9C22-6621F655D8AE}" srcOrd="0" destOrd="0" presId="urn:microsoft.com/office/officeart/2005/8/layout/radial1"/>
    <dgm:cxn modelId="{185B3B6B-0D83-41EC-B05D-CB5E975BC7CE}" type="presOf" srcId="{82C1AF08-8478-4598-B04A-C9630ED88F8E}" destId="{BD6BB810-6B12-42C3-8319-A3C842E8880E}" srcOrd="1" destOrd="0" presId="urn:microsoft.com/office/officeart/2005/8/layout/radial1"/>
    <dgm:cxn modelId="{7550F4CE-D0E4-4E43-934E-FF4041C34782}" type="presOf" srcId="{9E8DFD8F-AD51-4DB8-AC81-00429897C521}" destId="{DC14211A-0953-4A79-B66D-F61C14928D2E}" srcOrd="1" destOrd="0" presId="urn:microsoft.com/office/officeart/2005/8/layout/radial1"/>
    <dgm:cxn modelId="{70748C64-EE85-4194-A461-6B0EA39F97B5}" type="presOf" srcId="{C5180295-12E4-46B2-8A53-851D572CB85D}" destId="{592BB791-441C-4956-9871-8C541DCF6A36}" srcOrd="0" destOrd="0" presId="urn:microsoft.com/office/officeart/2005/8/layout/radial1"/>
    <dgm:cxn modelId="{041CA965-63EA-403F-8172-CE03F2AEB330}" type="presOf" srcId="{05C58720-AF9F-47FC-9AFA-87D85115C05F}" destId="{9B095A28-2A00-4BCF-9B9C-08B2F90BBB5A}" srcOrd="0" destOrd="0" presId="urn:microsoft.com/office/officeart/2005/8/layout/radial1"/>
    <dgm:cxn modelId="{03BC05BF-B04B-4A54-A500-E6C07CB8FB3D}" type="presOf" srcId="{78E083BD-2209-4D5C-A531-25DAD90143A1}" destId="{7C3E13E8-3715-4FF7-8EA5-10227A2735A4}" srcOrd="1" destOrd="0" presId="urn:microsoft.com/office/officeart/2005/8/layout/radial1"/>
    <dgm:cxn modelId="{4966B212-13E4-429F-8886-2FCD107B48F8}" type="presOf" srcId="{63EEA36A-82A7-484C-B6AA-7540AD76C7AD}" destId="{A3F17420-B635-44CB-9F3A-3DFA01B5122D}" srcOrd="0" destOrd="0" presId="urn:microsoft.com/office/officeart/2005/8/layout/radial1"/>
    <dgm:cxn modelId="{1CE8246E-DDB5-4C62-89B5-0368280C55B3}" type="presOf" srcId="{2446C0D5-8D94-4339-9952-30458B30D6B2}" destId="{5F0F7794-DD2B-47E1-ABDB-DC3C4DF0A00B}" srcOrd="0" destOrd="0" presId="urn:microsoft.com/office/officeart/2005/8/layout/radial1"/>
    <dgm:cxn modelId="{B91AB8EA-2865-4042-9304-47AF1A320AAB}" type="presOf" srcId="{E51BFD98-FCB1-43FB-80A4-55C7E5C1C4AE}" destId="{DB435B60-AC7A-47CB-B217-AA43366AD551}" srcOrd="0" destOrd="0" presId="urn:microsoft.com/office/officeart/2005/8/layout/radial1"/>
    <dgm:cxn modelId="{B8A7BAED-83EA-4E5E-BB05-216FC0F51A7B}" type="presOf" srcId="{B0DD8CBE-A187-44AB-9731-409D1951004D}" destId="{916C205E-8068-410F-9211-B5A0B70119B9}" srcOrd="0" destOrd="0" presId="urn:microsoft.com/office/officeart/2005/8/layout/radial1"/>
    <dgm:cxn modelId="{4640C054-2EBE-437A-9F66-9E4B47957203}" type="presOf" srcId="{01646024-511D-49D0-BCFB-ACE67F33D82F}" destId="{F1F81EA9-41AD-480F-84AF-B4A5A540F5DB}" srcOrd="0" destOrd="0" presId="urn:microsoft.com/office/officeart/2005/8/layout/radial1"/>
    <dgm:cxn modelId="{209640FB-7E8F-47CE-AFD7-03ADDA798614}" type="presOf" srcId="{9E8DFD8F-AD51-4DB8-AC81-00429897C521}" destId="{EE44BF93-87A3-4E39-8906-97A490FE3CE3}" srcOrd="0" destOrd="0" presId="urn:microsoft.com/office/officeart/2005/8/layout/radial1"/>
    <dgm:cxn modelId="{9CF92517-C17D-4979-81AA-B79F41BAB7B0}" type="presOf" srcId="{CECE111E-88E4-4936-A5CF-51A90FC824E4}" destId="{E1B93161-DCD7-4B96-9E42-24B449CCF0AF}" srcOrd="0" destOrd="0" presId="urn:microsoft.com/office/officeart/2005/8/layout/radial1"/>
    <dgm:cxn modelId="{BABD26CB-3153-47FA-BC61-C0F9ED5D27F9}" srcId="{4D6FEAA7-4F06-4366-A521-AAFE1459F48F}" destId="{DB6A31E4-9208-4EB5-AEC8-26C9876679BB}" srcOrd="4" destOrd="0" parTransId="{78E083BD-2209-4D5C-A531-25DAD90143A1}" sibTransId="{62D22A88-F69E-4C58-A30B-4C2E7A8C3DE6}"/>
    <dgm:cxn modelId="{99F2E1CE-CA8C-4E20-A597-1EB7366BD257}" type="presOf" srcId="{8143FAE5-0866-4947-812C-016660FE62D4}" destId="{8C2B20AC-33E8-482F-8171-13E87E42FEC5}" srcOrd="1" destOrd="0" presId="urn:microsoft.com/office/officeart/2005/8/layout/radial1"/>
    <dgm:cxn modelId="{DF2F9A0E-416D-403D-ABB6-3E81C718F716}" srcId="{4D6FEAA7-4F06-4366-A521-AAFE1459F48F}" destId="{B0DD8CBE-A187-44AB-9731-409D1951004D}" srcOrd="7" destOrd="0" parTransId="{FF628E2C-1059-45A1-8AF6-105F69F1D1F9}" sibTransId="{D4232D6F-A6A1-4F8F-A3B8-E1CA78AC485D}"/>
    <dgm:cxn modelId="{AC5A0708-A4E8-445F-94B2-370CE72416A5}" type="presOf" srcId="{01646024-511D-49D0-BCFB-ACE67F33D82F}" destId="{393E250A-FE17-4927-96EF-7085C0005E30}" srcOrd="1" destOrd="0" presId="urn:microsoft.com/office/officeart/2005/8/layout/radial1"/>
    <dgm:cxn modelId="{3DA898AA-4638-43E8-B1E9-D4697AC75B55}" srcId="{4D6FEAA7-4F06-4366-A521-AAFE1459F48F}" destId="{63EEA36A-82A7-484C-B6AA-7540AD76C7AD}" srcOrd="5" destOrd="0" parTransId="{82C1AF08-8478-4598-B04A-C9630ED88F8E}" sibTransId="{8CBB9F43-8A8F-4A28-A606-875A318930AD}"/>
    <dgm:cxn modelId="{D250A709-FD06-49D7-BE96-65DD29082661}" type="presOf" srcId="{1ED94A63-7243-414B-9DB2-0DE0EA48B1BE}" destId="{1A71D714-DA00-44F1-BA5F-6896E62D4149}" srcOrd="1" destOrd="0" presId="urn:microsoft.com/office/officeart/2005/8/layout/radial1"/>
    <dgm:cxn modelId="{6CD34BCB-F615-4F63-B9E8-B6FFC42CC116}" type="presOf" srcId="{8143FAE5-0866-4947-812C-016660FE62D4}" destId="{95D806E2-962C-40CF-A65C-5BE3EDC68357}" srcOrd="0" destOrd="0" presId="urn:microsoft.com/office/officeart/2005/8/layout/radial1"/>
    <dgm:cxn modelId="{9224A6A7-298C-4828-AEEB-F174568894D2}" type="presOf" srcId="{78E083BD-2209-4D5C-A531-25DAD90143A1}" destId="{B5ECA849-75FC-4407-B346-CA1A62544863}" srcOrd="0" destOrd="0" presId="urn:microsoft.com/office/officeart/2005/8/layout/radial1"/>
    <dgm:cxn modelId="{DEDB7696-8B65-4EAE-9F65-42B1749486C4}" srcId="{4D6FEAA7-4F06-4366-A521-AAFE1459F48F}" destId="{C5180295-12E4-46B2-8A53-851D572CB85D}" srcOrd="3" destOrd="0" parTransId="{8143FAE5-0866-4947-812C-016660FE62D4}" sibTransId="{CF70E9F8-4337-4453-BF0A-F618506EC45A}"/>
    <dgm:cxn modelId="{D2C48EA8-9711-4561-B6AF-09A7294B818D}" type="presOf" srcId="{F7C92ABE-225B-40A1-87C2-54F8DAC7AEDE}" destId="{BB50F610-50AB-4472-8161-3A1A22AE3DCA}" srcOrd="0" destOrd="0" presId="urn:microsoft.com/office/officeart/2005/8/layout/radial1"/>
    <dgm:cxn modelId="{3C68FAF0-8F83-442D-82E1-FBC09F9F2179}" type="presOf" srcId="{DB6A31E4-9208-4EB5-AEC8-26C9876679BB}" destId="{BF47E87D-0ECB-45A8-A67E-C377AD7F1EBC}" srcOrd="0" destOrd="0" presId="urn:microsoft.com/office/officeart/2005/8/layout/radial1"/>
    <dgm:cxn modelId="{6BC2E4BF-7CE1-485D-AEB7-AA59D9825776}" type="presOf" srcId="{2446C0D5-8D94-4339-9952-30458B30D6B2}" destId="{F88E5FD3-87CA-4CDD-B521-9B5D9B49357C}" srcOrd="1" destOrd="0" presId="urn:microsoft.com/office/officeart/2005/8/layout/radial1"/>
    <dgm:cxn modelId="{A6E5DCE2-5B53-4F3C-ABEE-6B80F26CA5C7}" srcId="{4D6FEAA7-4F06-4366-A521-AAFE1459F48F}" destId="{F7C92ABE-225B-40A1-87C2-54F8DAC7AEDE}" srcOrd="8" destOrd="0" parTransId="{1ED94A63-7243-414B-9DB2-0DE0EA48B1BE}" sibTransId="{EB97E2CE-6664-40C3-89D0-EF329FAAE6E4}"/>
    <dgm:cxn modelId="{9D344D28-8878-4A57-958D-4A86816D05FD}" type="presOf" srcId="{4D6FEAA7-4F06-4366-A521-AAFE1459F48F}" destId="{9D75625B-6DC6-44AE-8CD8-8FAFC14062AA}" srcOrd="0" destOrd="0" presId="urn:microsoft.com/office/officeart/2005/8/layout/radial1"/>
    <dgm:cxn modelId="{8CF353B3-B155-4F6A-844A-A87B8B243529}" srcId="{4D6FEAA7-4F06-4366-A521-AAFE1459F48F}" destId="{0ABBE9A6-11CB-46DB-880A-26CA34A114B7}" srcOrd="2" destOrd="0" parTransId="{9E8DFD8F-AD51-4DB8-AC81-00429897C521}" sibTransId="{5C3B3E34-222B-44F8-8273-E95BA1918077}"/>
    <dgm:cxn modelId="{BE6DFC90-671B-437A-8A8D-07016990DB94}" srcId="{4D6FEAA7-4F06-4366-A521-AAFE1459F48F}" destId="{DCFE1EFB-3664-49C0-8905-18C73CA35F11}" srcOrd="6" destOrd="0" parTransId="{2446C0D5-8D94-4339-9952-30458B30D6B2}" sibTransId="{9ACA2979-D9C9-4FAE-9339-4CE76884836A}"/>
    <dgm:cxn modelId="{26B7B4A5-A119-4411-9681-1A66E7B7309B}" type="presOf" srcId="{1ED94A63-7243-414B-9DB2-0DE0EA48B1BE}" destId="{420F31C4-3B0D-4546-83CE-B946219B34CA}" srcOrd="0" destOrd="0" presId="urn:microsoft.com/office/officeart/2005/8/layout/radial1"/>
    <dgm:cxn modelId="{FD21CF5B-E6B8-4B67-B555-B23C2BF5E481}" type="presOf" srcId="{FF628E2C-1059-45A1-8AF6-105F69F1D1F9}" destId="{B780F160-AFDF-48A9-B793-244B1AC70E1D}" srcOrd="1" destOrd="0" presId="urn:microsoft.com/office/officeart/2005/8/layout/radial1"/>
    <dgm:cxn modelId="{14F3F733-62B1-474A-9A54-C2C52380D9A3}" srcId="{4D6FEAA7-4F06-4366-A521-AAFE1459F48F}" destId="{C1B4A460-6DD8-441B-AF65-1986924411CB}" srcOrd="1" destOrd="0" parTransId="{01646024-511D-49D0-BCFB-ACE67F33D82F}" sibTransId="{F1CD23B4-A4BC-4E3B-94CE-0E83F2ABE1D4}"/>
    <dgm:cxn modelId="{BA169DCF-DA9B-4C04-834A-F179761F8002}" type="presOf" srcId="{E51BFD98-FCB1-43FB-80A4-55C7E5C1C4AE}" destId="{AC72AF82-8D01-425A-990E-C63BC5963F46}" srcOrd="1" destOrd="0" presId="urn:microsoft.com/office/officeart/2005/8/layout/radial1"/>
    <dgm:cxn modelId="{14945CA5-E978-4154-B3A1-2E585193C0B5}" srcId="{CECE111E-88E4-4936-A5CF-51A90FC824E4}" destId="{4D6FEAA7-4F06-4366-A521-AAFE1459F48F}" srcOrd="0" destOrd="0" parTransId="{615A80F1-EC78-4984-AD4B-8CD8A035A44E}" sibTransId="{A011CE03-6902-441B-A9E9-13C38C92864F}"/>
    <dgm:cxn modelId="{517284D2-7E17-46F9-9186-C1F1C14A2AB3}" type="presOf" srcId="{FF628E2C-1059-45A1-8AF6-105F69F1D1F9}" destId="{33FE62FD-9DC4-426C-B4BE-DD4E86BCD373}" srcOrd="0" destOrd="0" presId="urn:microsoft.com/office/officeart/2005/8/layout/radial1"/>
    <dgm:cxn modelId="{6F61B292-2D15-47FA-83C5-4913A2561C4E}" type="presParOf" srcId="{E1B93161-DCD7-4B96-9E42-24B449CCF0AF}" destId="{9D75625B-6DC6-44AE-8CD8-8FAFC14062AA}" srcOrd="0" destOrd="0" presId="urn:microsoft.com/office/officeart/2005/8/layout/radial1"/>
    <dgm:cxn modelId="{D8062CE0-624D-4A26-87A6-DB95678CA3E1}" type="presParOf" srcId="{E1B93161-DCD7-4B96-9E42-24B449CCF0AF}" destId="{DB435B60-AC7A-47CB-B217-AA43366AD551}" srcOrd="1" destOrd="0" presId="urn:microsoft.com/office/officeart/2005/8/layout/radial1"/>
    <dgm:cxn modelId="{A77BAC58-AF29-4500-9994-844B5687189F}" type="presParOf" srcId="{DB435B60-AC7A-47CB-B217-AA43366AD551}" destId="{AC72AF82-8D01-425A-990E-C63BC5963F46}" srcOrd="0" destOrd="0" presId="urn:microsoft.com/office/officeart/2005/8/layout/radial1"/>
    <dgm:cxn modelId="{006557CE-34AA-41C1-9808-FCB34186CF8E}" type="presParOf" srcId="{E1B93161-DCD7-4B96-9E42-24B449CCF0AF}" destId="{9B095A28-2A00-4BCF-9B9C-08B2F90BBB5A}" srcOrd="2" destOrd="0" presId="urn:microsoft.com/office/officeart/2005/8/layout/radial1"/>
    <dgm:cxn modelId="{E84AE48C-1AE2-4933-9D8F-2BE51CA6542C}" type="presParOf" srcId="{E1B93161-DCD7-4B96-9E42-24B449CCF0AF}" destId="{F1F81EA9-41AD-480F-84AF-B4A5A540F5DB}" srcOrd="3" destOrd="0" presId="urn:microsoft.com/office/officeart/2005/8/layout/radial1"/>
    <dgm:cxn modelId="{73D42D37-B33D-4055-8BEE-EF85B52F3CE3}" type="presParOf" srcId="{F1F81EA9-41AD-480F-84AF-B4A5A540F5DB}" destId="{393E250A-FE17-4927-96EF-7085C0005E30}" srcOrd="0" destOrd="0" presId="urn:microsoft.com/office/officeart/2005/8/layout/radial1"/>
    <dgm:cxn modelId="{F8E1D45D-8C7A-486E-B054-1E108C66F9BB}" type="presParOf" srcId="{E1B93161-DCD7-4B96-9E42-24B449CCF0AF}" destId="{C458999F-9343-4D96-9C22-6621F655D8AE}" srcOrd="4" destOrd="0" presId="urn:microsoft.com/office/officeart/2005/8/layout/radial1"/>
    <dgm:cxn modelId="{04BA4AFC-9747-4B71-8AF5-F1FB07A61C20}" type="presParOf" srcId="{E1B93161-DCD7-4B96-9E42-24B449CCF0AF}" destId="{EE44BF93-87A3-4E39-8906-97A490FE3CE3}" srcOrd="5" destOrd="0" presId="urn:microsoft.com/office/officeart/2005/8/layout/radial1"/>
    <dgm:cxn modelId="{6D670FC8-5B39-4755-9B0D-0A54631B4910}" type="presParOf" srcId="{EE44BF93-87A3-4E39-8906-97A490FE3CE3}" destId="{DC14211A-0953-4A79-B66D-F61C14928D2E}" srcOrd="0" destOrd="0" presId="urn:microsoft.com/office/officeart/2005/8/layout/radial1"/>
    <dgm:cxn modelId="{BAF8E926-1573-4C62-B6FA-5C6D8B006A0D}" type="presParOf" srcId="{E1B93161-DCD7-4B96-9E42-24B449CCF0AF}" destId="{80689678-6A8C-406F-B99B-BFF28DCC8F30}" srcOrd="6" destOrd="0" presId="urn:microsoft.com/office/officeart/2005/8/layout/radial1"/>
    <dgm:cxn modelId="{16BF711E-5D7D-4FB8-83C3-F1BEC7290D9A}" type="presParOf" srcId="{E1B93161-DCD7-4B96-9E42-24B449CCF0AF}" destId="{95D806E2-962C-40CF-A65C-5BE3EDC68357}" srcOrd="7" destOrd="0" presId="urn:microsoft.com/office/officeart/2005/8/layout/radial1"/>
    <dgm:cxn modelId="{3C1B096A-9105-4F6D-9B25-00B05C232A90}" type="presParOf" srcId="{95D806E2-962C-40CF-A65C-5BE3EDC68357}" destId="{8C2B20AC-33E8-482F-8171-13E87E42FEC5}" srcOrd="0" destOrd="0" presId="urn:microsoft.com/office/officeart/2005/8/layout/radial1"/>
    <dgm:cxn modelId="{5E9E1434-2880-468C-BA40-4EE449C1099B}" type="presParOf" srcId="{E1B93161-DCD7-4B96-9E42-24B449CCF0AF}" destId="{592BB791-441C-4956-9871-8C541DCF6A36}" srcOrd="8" destOrd="0" presId="urn:microsoft.com/office/officeart/2005/8/layout/radial1"/>
    <dgm:cxn modelId="{C9081BBA-E12A-44AE-9020-3BBC1FA77003}" type="presParOf" srcId="{E1B93161-DCD7-4B96-9E42-24B449CCF0AF}" destId="{B5ECA849-75FC-4407-B346-CA1A62544863}" srcOrd="9" destOrd="0" presId="urn:microsoft.com/office/officeart/2005/8/layout/radial1"/>
    <dgm:cxn modelId="{DDA5A998-64C6-4A8B-AC41-9A060C871D75}" type="presParOf" srcId="{B5ECA849-75FC-4407-B346-CA1A62544863}" destId="{7C3E13E8-3715-4FF7-8EA5-10227A2735A4}" srcOrd="0" destOrd="0" presId="urn:microsoft.com/office/officeart/2005/8/layout/radial1"/>
    <dgm:cxn modelId="{C0E91739-6BD5-49AC-8230-F459D5FFB113}" type="presParOf" srcId="{E1B93161-DCD7-4B96-9E42-24B449CCF0AF}" destId="{BF47E87D-0ECB-45A8-A67E-C377AD7F1EBC}" srcOrd="10" destOrd="0" presId="urn:microsoft.com/office/officeart/2005/8/layout/radial1"/>
    <dgm:cxn modelId="{8D53B977-367A-4F34-A618-65869EB41139}" type="presParOf" srcId="{E1B93161-DCD7-4B96-9E42-24B449CCF0AF}" destId="{77F72675-BA97-446C-AD49-3CF82006B54A}" srcOrd="11" destOrd="0" presId="urn:microsoft.com/office/officeart/2005/8/layout/radial1"/>
    <dgm:cxn modelId="{9C027DD8-E316-4990-A500-0C44C6640A15}" type="presParOf" srcId="{77F72675-BA97-446C-AD49-3CF82006B54A}" destId="{BD6BB810-6B12-42C3-8319-A3C842E8880E}" srcOrd="0" destOrd="0" presId="urn:microsoft.com/office/officeart/2005/8/layout/radial1"/>
    <dgm:cxn modelId="{5B106BC6-7ABF-4901-8B07-A278AD3BF8C3}" type="presParOf" srcId="{E1B93161-DCD7-4B96-9E42-24B449CCF0AF}" destId="{A3F17420-B635-44CB-9F3A-3DFA01B5122D}" srcOrd="12" destOrd="0" presId="urn:microsoft.com/office/officeart/2005/8/layout/radial1"/>
    <dgm:cxn modelId="{ED8DA1A6-6F23-4AF9-B5B6-5C68865DDEBA}" type="presParOf" srcId="{E1B93161-DCD7-4B96-9E42-24B449CCF0AF}" destId="{5F0F7794-DD2B-47E1-ABDB-DC3C4DF0A00B}" srcOrd="13" destOrd="0" presId="urn:microsoft.com/office/officeart/2005/8/layout/radial1"/>
    <dgm:cxn modelId="{DD04BCA8-2E6E-4B79-8F3A-C18D7A5FF456}" type="presParOf" srcId="{5F0F7794-DD2B-47E1-ABDB-DC3C4DF0A00B}" destId="{F88E5FD3-87CA-4CDD-B521-9B5D9B49357C}" srcOrd="0" destOrd="0" presId="urn:microsoft.com/office/officeart/2005/8/layout/radial1"/>
    <dgm:cxn modelId="{459F2656-F384-4B2A-B1B7-116E3F383D1B}" type="presParOf" srcId="{E1B93161-DCD7-4B96-9E42-24B449CCF0AF}" destId="{5F6B6DD6-8D66-4286-933C-D4EE86008289}" srcOrd="14" destOrd="0" presId="urn:microsoft.com/office/officeart/2005/8/layout/radial1"/>
    <dgm:cxn modelId="{484252B3-FA4E-4B93-96ED-93B84C895B7D}" type="presParOf" srcId="{E1B93161-DCD7-4B96-9E42-24B449CCF0AF}" destId="{33FE62FD-9DC4-426C-B4BE-DD4E86BCD373}" srcOrd="15" destOrd="0" presId="urn:microsoft.com/office/officeart/2005/8/layout/radial1"/>
    <dgm:cxn modelId="{ECA72B34-EC2E-401E-AFE7-D5C36BDC3A86}" type="presParOf" srcId="{33FE62FD-9DC4-426C-B4BE-DD4E86BCD373}" destId="{B780F160-AFDF-48A9-B793-244B1AC70E1D}" srcOrd="0" destOrd="0" presId="urn:microsoft.com/office/officeart/2005/8/layout/radial1"/>
    <dgm:cxn modelId="{D4663FE9-724F-4EDC-ABA6-0123445842C7}" type="presParOf" srcId="{E1B93161-DCD7-4B96-9E42-24B449CCF0AF}" destId="{916C205E-8068-410F-9211-B5A0B70119B9}" srcOrd="16" destOrd="0" presId="urn:microsoft.com/office/officeart/2005/8/layout/radial1"/>
    <dgm:cxn modelId="{DA2E549E-57E0-45E9-8A8F-B8A3E578D453}" type="presParOf" srcId="{E1B93161-DCD7-4B96-9E42-24B449CCF0AF}" destId="{420F31C4-3B0D-4546-83CE-B946219B34CA}" srcOrd="17" destOrd="0" presId="urn:microsoft.com/office/officeart/2005/8/layout/radial1"/>
    <dgm:cxn modelId="{1737E236-71BD-4F41-AC77-6BB90B5D8F66}" type="presParOf" srcId="{420F31C4-3B0D-4546-83CE-B946219B34CA}" destId="{1A71D714-DA00-44F1-BA5F-6896E62D4149}" srcOrd="0" destOrd="0" presId="urn:microsoft.com/office/officeart/2005/8/layout/radial1"/>
    <dgm:cxn modelId="{01B21F29-3CA9-4DDC-9BE2-6E9CA9B14DF6}" type="presParOf" srcId="{E1B93161-DCD7-4B96-9E42-24B449CCF0AF}" destId="{BB50F610-50AB-4472-8161-3A1A22AE3DCA}" srcOrd="18" destOrd="0" presId="urn:microsoft.com/office/officeart/2005/8/layout/radial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4E773A-37A2-47F7-8075-2CCFB65E72FA}" type="doc">
      <dgm:prSet loTypeId="urn:microsoft.com/office/officeart/2005/8/layout/hProcess4" loCatId="process" qsTypeId="urn:microsoft.com/office/officeart/2005/8/quickstyle/3d1" qsCatId="3D" csTypeId="urn:microsoft.com/office/officeart/2005/8/colors/accent1_2" csCatId="accent1" phldr="1"/>
      <dgm:spPr/>
    </dgm:pt>
    <dgm:pt modelId="{A7F26AB6-37CD-41CA-961A-08B2EE02780F}">
      <dgm:prSet phldrT="[Texto]"/>
      <dgm:spPr/>
      <dgm:t>
        <a:bodyPr/>
        <a:lstStyle/>
        <a:p>
          <a:r>
            <a:rPr lang="pt-BR" dirty="0" smtClean="0"/>
            <a:t>Planejamento</a:t>
          </a:r>
          <a:endParaRPr lang="pt-BR" dirty="0"/>
        </a:p>
      </dgm:t>
    </dgm:pt>
    <dgm:pt modelId="{AEABDBAF-91A6-4F36-93B1-5893C779BDD1}" type="parTrans" cxnId="{3FCC0D7A-5DCF-452E-A5C8-BE0405DB4E51}">
      <dgm:prSet/>
      <dgm:spPr/>
      <dgm:t>
        <a:bodyPr/>
        <a:lstStyle/>
        <a:p>
          <a:endParaRPr lang="pt-BR"/>
        </a:p>
      </dgm:t>
    </dgm:pt>
    <dgm:pt modelId="{3451C3C0-4B17-4335-9DFB-17BB8B8A7BBC}" type="sibTrans" cxnId="{3FCC0D7A-5DCF-452E-A5C8-BE0405DB4E51}">
      <dgm:prSet/>
      <dgm:spPr/>
      <dgm:t>
        <a:bodyPr/>
        <a:lstStyle/>
        <a:p>
          <a:endParaRPr lang="pt-BR"/>
        </a:p>
      </dgm:t>
    </dgm:pt>
    <dgm:pt modelId="{C13A3564-1CA0-4ACC-AD94-16286E75D4D3}">
      <dgm:prSet phldrT="[Texto]"/>
      <dgm:spPr/>
      <dgm:t>
        <a:bodyPr/>
        <a:lstStyle/>
        <a:p>
          <a:r>
            <a:rPr lang="pt-BR" dirty="0" smtClean="0"/>
            <a:t>Execução</a:t>
          </a:r>
          <a:endParaRPr lang="pt-BR" dirty="0"/>
        </a:p>
      </dgm:t>
    </dgm:pt>
    <dgm:pt modelId="{DC035EDD-5759-4F17-80BE-28EC6EF2881B}" type="parTrans" cxnId="{DD46AEEE-F29C-4C79-AA07-E3C5D0A757E2}">
      <dgm:prSet/>
      <dgm:spPr/>
      <dgm:t>
        <a:bodyPr/>
        <a:lstStyle/>
        <a:p>
          <a:endParaRPr lang="pt-BR"/>
        </a:p>
      </dgm:t>
    </dgm:pt>
    <dgm:pt modelId="{BA066F12-7A93-46D9-99AD-B4BAD2634C93}" type="sibTrans" cxnId="{DD46AEEE-F29C-4C79-AA07-E3C5D0A757E2}">
      <dgm:prSet/>
      <dgm:spPr/>
      <dgm:t>
        <a:bodyPr/>
        <a:lstStyle/>
        <a:p>
          <a:endParaRPr lang="pt-BR"/>
        </a:p>
      </dgm:t>
    </dgm:pt>
    <dgm:pt modelId="{8190ED28-B939-4426-8C81-8D4830B92CAF}">
      <dgm:prSet phldrT="[Texto]"/>
      <dgm:spPr/>
      <dgm:t>
        <a:bodyPr/>
        <a:lstStyle/>
        <a:p>
          <a:r>
            <a:rPr lang="pt-BR" dirty="0" smtClean="0"/>
            <a:t>Encerramento</a:t>
          </a:r>
          <a:endParaRPr lang="pt-BR" dirty="0"/>
        </a:p>
      </dgm:t>
    </dgm:pt>
    <dgm:pt modelId="{6AFC8187-542A-4D34-9A4C-9E5BB4BBA319}" type="parTrans" cxnId="{05678FD0-1926-4EF3-A058-B8322506DA28}">
      <dgm:prSet/>
      <dgm:spPr/>
      <dgm:t>
        <a:bodyPr/>
        <a:lstStyle/>
        <a:p>
          <a:endParaRPr lang="pt-BR"/>
        </a:p>
      </dgm:t>
    </dgm:pt>
    <dgm:pt modelId="{92E9A359-70A0-4A01-AF48-C8FE749C7E68}" type="sibTrans" cxnId="{05678FD0-1926-4EF3-A058-B8322506DA28}">
      <dgm:prSet/>
      <dgm:spPr/>
      <dgm:t>
        <a:bodyPr/>
        <a:lstStyle/>
        <a:p>
          <a:endParaRPr lang="pt-BR"/>
        </a:p>
      </dgm:t>
    </dgm:pt>
    <dgm:pt modelId="{22478C5C-F1D2-49EF-B9EE-A16B3211DAEA}">
      <dgm:prSet phldrT="[Texto]"/>
      <dgm:spPr/>
      <dgm:t>
        <a:bodyPr/>
        <a:lstStyle/>
        <a:p>
          <a:r>
            <a:rPr lang="pt-BR" dirty="0" smtClean="0"/>
            <a:t>Pré Auditoria</a:t>
          </a:r>
          <a:endParaRPr lang="pt-BR" dirty="0"/>
        </a:p>
      </dgm:t>
    </dgm:pt>
    <dgm:pt modelId="{CF543AFC-C230-4B5C-A185-7CFA4FA417B4}" type="parTrans" cxnId="{328DFA3C-C7BB-45C7-8A5E-7056C071D4C7}">
      <dgm:prSet/>
      <dgm:spPr/>
      <dgm:t>
        <a:bodyPr/>
        <a:lstStyle/>
        <a:p>
          <a:endParaRPr lang="pt-BR"/>
        </a:p>
      </dgm:t>
    </dgm:pt>
    <dgm:pt modelId="{D628547E-6E7C-4B88-8D75-167E3F21962A}" type="sibTrans" cxnId="{328DFA3C-C7BB-45C7-8A5E-7056C071D4C7}">
      <dgm:prSet/>
      <dgm:spPr/>
      <dgm:t>
        <a:bodyPr/>
        <a:lstStyle/>
        <a:p>
          <a:endParaRPr lang="pt-BR"/>
        </a:p>
      </dgm:t>
    </dgm:pt>
    <dgm:pt modelId="{11291F43-E689-4564-B1CA-55ED6BE27332}">
      <dgm:prSet phldrT="[Texto]"/>
      <dgm:spPr/>
      <dgm:t>
        <a:bodyPr/>
        <a:lstStyle/>
        <a:p>
          <a:r>
            <a:rPr lang="pt-BR" dirty="0" smtClean="0"/>
            <a:t>Auditoria</a:t>
          </a:r>
          <a:endParaRPr lang="pt-BR" dirty="0"/>
        </a:p>
      </dgm:t>
    </dgm:pt>
    <dgm:pt modelId="{654421A7-8696-4177-950D-CCDA4E1B5E6C}" type="parTrans" cxnId="{F8C86AD1-46D3-4FA8-B3DE-F25D79996D7A}">
      <dgm:prSet/>
      <dgm:spPr/>
      <dgm:t>
        <a:bodyPr/>
        <a:lstStyle/>
        <a:p>
          <a:endParaRPr lang="pt-BR"/>
        </a:p>
      </dgm:t>
    </dgm:pt>
    <dgm:pt modelId="{B07B3199-0400-44EE-9405-A682F5B81B4F}" type="sibTrans" cxnId="{F8C86AD1-46D3-4FA8-B3DE-F25D79996D7A}">
      <dgm:prSet/>
      <dgm:spPr/>
      <dgm:t>
        <a:bodyPr/>
        <a:lstStyle/>
        <a:p>
          <a:endParaRPr lang="pt-BR"/>
        </a:p>
      </dgm:t>
    </dgm:pt>
    <dgm:pt modelId="{157759E3-0859-44DE-B5D8-463FCF541BB1}">
      <dgm:prSet phldrT="[Texto]"/>
      <dgm:spPr/>
      <dgm:t>
        <a:bodyPr/>
        <a:lstStyle/>
        <a:p>
          <a:r>
            <a:rPr lang="pt-BR" dirty="0" smtClean="0"/>
            <a:t>Pós Auditoria</a:t>
          </a:r>
          <a:endParaRPr lang="pt-BR" dirty="0"/>
        </a:p>
      </dgm:t>
    </dgm:pt>
    <dgm:pt modelId="{F156D098-C16F-472F-ABE1-A2CE8AA453C5}" type="parTrans" cxnId="{6E4AA3FF-B4DE-4296-B690-0ED9B980D1CA}">
      <dgm:prSet/>
      <dgm:spPr/>
      <dgm:t>
        <a:bodyPr/>
        <a:lstStyle/>
        <a:p>
          <a:endParaRPr lang="pt-BR"/>
        </a:p>
      </dgm:t>
    </dgm:pt>
    <dgm:pt modelId="{B6EDD994-34AD-4C74-BEC6-F0A4ADDE0923}" type="sibTrans" cxnId="{6E4AA3FF-B4DE-4296-B690-0ED9B980D1CA}">
      <dgm:prSet/>
      <dgm:spPr/>
      <dgm:t>
        <a:bodyPr/>
        <a:lstStyle/>
        <a:p>
          <a:endParaRPr lang="pt-BR"/>
        </a:p>
      </dgm:t>
    </dgm:pt>
    <dgm:pt modelId="{0EF9C846-B6BA-48BC-AD64-99F120E14DB7}" type="pres">
      <dgm:prSet presAssocID="{934E773A-37A2-47F7-8075-2CCFB65E72FA}" presName="Name0" presStyleCnt="0">
        <dgm:presLayoutVars>
          <dgm:dir/>
          <dgm:animLvl val="lvl"/>
          <dgm:resizeHandles val="exact"/>
        </dgm:presLayoutVars>
      </dgm:prSet>
      <dgm:spPr/>
    </dgm:pt>
    <dgm:pt modelId="{077C9289-DE58-4566-A17C-B8E240A8AE37}" type="pres">
      <dgm:prSet presAssocID="{934E773A-37A2-47F7-8075-2CCFB65E72FA}" presName="tSp" presStyleCnt="0"/>
      <dgm:spPr/>
    </dgm:pt>
    <dgm:pt modelId="{E3848AC8-D10D-42A5-A489-972EE8CA86B8}" type="pres">
      <dgm:prSet presAssocID="{934E773A-37A2-47F7-8075-2CCFB65E72FA}" presName="bSp" presStyleCnt="0"/>
      <dgm:spPr/>
    </dgm:pt>
    <dgm:pt modelId="{EA7EA5FF-1139-445A-A167-DE4B8796B235}" type="pres">
      <dgm:prSet presAssocID="{934E773A-37A2-47F7-8075-2CCFB65E72FA}" presName="process" presStyleCnt="0"/>
      <dgm:spPr/>
    </dgm:pt>
    <dgm:pt modelId="{F868DF7E-F862-4178-88A7-2F2021E0E009}" type="pres">
      <dgm:prSet presAssocID="{A7F26AB6-37CD-41CA-961A-08B2EE02780F}" presName="composite1" presStyleCnt="0"/>
      <dgm:spPr/>
    </dgm:pt>
    <dgm:pt modelId="{8874E3E3-DB7C-40E8-96C5-44B0F7406C43}" type="pres">
      <dgm:prSet presAssocID="{A7F26AB6-37CD-41CA-961A-08B2EE02780F}" presName="dummyNode1" presStyleLbl="node1" presStyleIdx="0" presStyleCnt="3"/>
      <dgm:spPr/>
    </dgm:pt>
    <dgm:pt modelId="{C591491C-782C-40A1-8FEA-DDE13483EFBF}" type="pres">
      <dgm:prSet presAssocID="{A7F26AB6-37CD-41CA-961A-08B2EE02780F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EEDFAA-A4BB-42BB-BB07-24F30E83EB5C}" type="pres">
      <dgm:prSet presAssocID="{A7F26AB6-37CD-41CA-961A-08B2EE02780F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3D9ED2-0C4A-4C3D-92D7-69BDB68F6497}" type="pres">
      <dgm:prSet presAssocID="{A7F26AB6-37CD-41CA-961A-08B2EE02780F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287CA8-905D-42E8-A7D5-BBE6D233130B}" type="pres">
      <dgm:prSet presAssocID="{A7F26AB6-37CD-41CA-961A-08B2EE02780F}" presName="connSite1" presStyleCnt="0"/>
      <dgm:spPr/>
    </dgm:pt>
    <dgm:pt modelId="{C7F57961-4265-4BED-B1F6-4462BAF36DF4}" type="pres">
      <dgm:prSet presAssocID="{3451C3C0-4B17-4335-9DFB-17BB8B8A7BBC}" presName="Name9" presStyleLbl="sibTrans2D1" presStyleIdx="0" presStyleCnt="2"/>
      <dgm:spPr/>
      <dgm:t>
        <a:bodyPr/>
        <a:lstStyle/>
        <a:p>
          <a:endParaRPr lang="pt-BR"/>
        </a:p>
      </dgm:t>
    </dgm:pt>
    <dgm:pt modelId="{2E61AE53-E247-4FA3-B1EC-1120642790EA}" type="pres">
      <dgm:prSet presAssocID="{C13A3564-1CA0-4ACC-AD94-16286E75D4D3}" presName="composite2" presStyleCnt="0"/>
      <dgm:spPr/>
    </dgm:pt>
    <dgm:pt modelId="{E96BFCC3-D7DD-4ACA-9DA9-F2D37316FDFE}" type="pres">
      <dgm:prSet presAssocID="{C13A3564-1CA0-4ACC-AD94-16286E75D4D3}" presName="dummyNode2" presStyleLbl="node1" presStyleIdx="0" presStyleCnt="3"/>
      <dgm:spPr/>
    </dgm:pt>
    <dgm:pt modelId="{6A6603E4-0E9E-4243-AE34-4FDD7D89310C}" type="pres">
      <dgm:prSet presAssocID="{C13A3564-1CA0-4ACC-AD94-16286E75D4D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EAC4E3-9347-48A3-9548-BCB89345C103}" type="pres">
      <dgm:prSet presAssocID="{C13A3564-1CA0-4ACC-AD94-16286E75D4D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B7FC26-08A7-4EAE-ACBD-C7CA1C7FC472}" type="pres">
      <dgm:prSet presAssocID="{C13A3564-1CA0-4ACC-AD94-16286E75D4D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FFF921-4BE0-49B7-B5BF-7CE8ACD10211}" type="pres">
      <dgm:prSet presAssocID="{C13A3564-1CA0-4ACC-AD94-16286E75D4D3}" presName="connSite2" presStyleCnt="0"/>
      <dgm:spPr/>
    </dgm:pt>
    <dgm:pt modelId="{1A3983A6-DAE2-4A8D-BF37-DFDABEF9FF40}" type="pres">
      <dgm:prSet presAssocID="{BA066F12-7A93-46D9-99AD-B4BAD2634C93}" presName="Name18" presStyleLbl="sibTrans2D1" presStyleIdx="1" presStyleCnt="2"/>
      <dgm:spPr/>
      <dgm:t>
        <a:bodyPr/>
        <a:lstStyle/>
        <a:p>
          <a:endParaRPr lang="pt-BR"/>
        </a:p>
      </dgm:t>
    </dgm:pt>
    <dgm:pt modelId="{347D64DE-E177-46B2-BAA1-B05745C0F80A}" type="pres">
      <dgm:prSet presAssocID="{8190ED28-B939-4426-8C81-8D4830B92CAF}" presName="composite1" presStyleCnt="0"/>
      <dgm:spPr/>
    </dgm:pt>
    <dgm:pt modelId="{11D260A7-7E42-403B-9878-0BDE7381DF36}" type="pres">
      <dgm:prSet presAssocID="{8190ED28-B939-4426-8C81-8D4830B92CAF}" presName="dummyNode1" presStyleLbl="node1" presStyleIdx="1" presStyleCnt="3"/>
      <dgm:spPr/>
    </dgm:pt>
    <dgm:pt modelId="{4B069EA5-DB7E-4F52-967D-6078AF688F8F}" type="pres">
      <dgm:prSet presAssocID="{8190ED28-B939-4426-8C81-8D4830B92CA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D97707-D0DF-4D2E-A4D0-58377C026EC4}" type="pres">
      <dgm:prSet presAssocID="{8190ED28-B939-4426-8C81-8D4830B92CA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F6B833-937E-478E-9A27-31EBC45DB065}" type="pres">
      <dgm:prSet presAssocID="{8190ED28-B939-4426-8C81-8D4830B92CAF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E1AF8C-C518-4938-ADE9-F541A62A4543}" type="pres">
      <dgm:prSet presAssocID="{8190ED28-B939-4426-8C81-8D4830B92CAF}" presName="connSite1" presStyleCnt="0"/>
      <dgm:spPr/>
    </dgm:pt>
  </dgm:ptLst>
  <dgm:cxnLst>
    <dgm:cxn modelId="{05678FD0-1926-4EF3-A058-B8322506DA28}" srcId="{934E773A-37A2-47F7-8075-2CCFB65E72FA}" destId="{8190ED28-B939-4426-8C81-8D4830B92CAF}" srcOrd="2" destOrd="0" parTransId="{6AFC8187-542A-4D34-9A4C-9E5BB4BBA319}" sibTransId="{92E9A359-70A0-4A01-AF48-C8FE749C7E68}"/>
    <dgm:cxn modelId="{DF9A73B8-E993-49C5-A74F-28829DA75632}" type="presOf" srcId="{934E773A-37A2-47F7-8075-2CCFB65E72FA}" destId="{0EF9C846-B6BA-48BC-AD64-99F120E14DB7}" srcOrd="0" destOrd="0" presId="urn:microsoft.com/office/officeart/2005/8/layout/hProcess4"/>
    <dgm:cxn modelId="{DD46AEEE-F29C-4C79-AA07-E3C5D0A757E2}" srcId="{934E773A-37A2-47F7-8075-2CCFB65E72FA}" destId="{C13A3564-1CA0-4ACC-AD94-16286E75D4D3}" srcOrd="1" destOrd="0" parTransId="{DC035EDD-5759-4F17-80BE-28EC6EF2881B}" sibTransId="{BA066F12-7A93-46D9-99AD-B4BAD2634C93}"/>
    <dgm:cxn modelId="{E4758E34-B8FA-43D2-AB31-0EC914F4B5EA}" type="presOf" srcId="{C13A3564-1CA0-4ACC-AD94-16286E75D4D3}" destId="{B6B7FC26-08A7-4EAE-ACBD-C7CA1C7FC472}" srcOrd="0" destOrd="0" presId="urn:microsoft.com/office/officeart/2005/8/layout/hProcess4"/>
    <dgm:cxn modelId="{4345FF6B-917D-448D-90D6-652930CA2731}" type="presOf" srcId="{157759E3-0859-44DE-B5D8-463FCF541BB1}" destId="{BAD97707-D0DF-4D2E-A4D0-58377C026EC4}" srcOrd="1" destOrd="0" presId="urn:microsoft.com/office/officeart/2005/8/layout/hProcess4"/>
    <dgm:cxn modelId="{9C6D70AD-E46D-4F54-96CA-6B44EA336385}" type="presOf" srcId="{22478C5C-F1D2-49EF-B9EE-A16B3211DAEA}" destId="{C591491C-782C-40A1-8FEA-DDE13483EFBF}" srcOrd="0" destOrd="0" presId="urn:microsoft.com/office/officeart/2005/8/layout/hProcess4"/>
    <dgm:cxn modelId="{3FCC0D7A-5DCF-452E-A5C8-BE0405DB4E51}" srcId="{934E773A-37A2-47F7-8075-2CCFB65E72FA}" destId="{A7F26AB6-37CD-41CA-961A-08B2EE02780F}" srcOrd="0" destOrd="0" parTransId="{AEABDBAF-91A6-4F36-93B1-5893C779BDD1}" sibTransId="{3451C3C0-4B17-4335-9DFB-17BB8B8A7BBC}"/>
    <dgm:cxn modelId="{6E4AA3FF-B4DE-4296-B690-0ED9B980D1CA}" srcId="{8190ED28-B939-4426-8C81-8D4830B92CAF}" destId="{157759E3-0859-44DE-B5D8-463FCF541BB1}" srcOrd="0" destOrd="0" parTransId="{F156D098-C16F-472F-ABE1-A2CE8AA453C5}" sibTransId="{B6EDD994-34AD-4C74-BEC6-F0A4ADDE0923}"/>
    <dgm:cxn modelId="{1081B093-AB11-42EE-A9F8-BAFCA12145B1}" type="presOf" srcId="{11291F43-E689-4564-B1CA-55ED6BE27332}" destId="{6A6603E4-0E9E-4243-AE34-4FDD7D89310C}" srcOrd="0" destOrd="0" presId="urn:microsoft.com/office/officeart/2005/8/layout/hProcess4"/>
    <dgm:cxn modelId="{FFBD71DE-F13B-44E3-875D-D55F9BEDA729}" type="presOf" srcId="{11291F43-E689-4564-B1CA-55ED6BE27332}" destId="{3AEAC4E3-9347-48A3-9548-BCB89345C103}" srcOrd="1" destOrd="0" presId="urn:microsoft.com/office/officeart/2005/8/layout/hProcess4"/>
    <dgm:cxn modelId="{F156645E-E6AE-4DFE-A847-9D089EFABB12}" type="presOf" srcId="{BA066F12-7A93-46D9-99AD-B4BAD2634C93}" destId="{1A3983A6-DAE2-4A8D-BF37-DFDABEF9FF40}" srcOrd="0" destOrd="0" presId="urn:microsoft.com/office/officeart/2005/8/layout/hProcess4"/>
    <dgm:cxn modelId="{F8C86AD1-46D3-4FA8-B3DE-F25D79996D7A}" srcId="{C13A3564-1CA0-4ACC-AD94-16286E75D4D3}" destId="{11291F43-E689-4564-B1CA-55ED6BE27332}" srcOrd="0" destOrd="0" parTransId="{654421A7-8696-4177-950D-CCDA4E1B5E6C}" sibTransId="{B07B3199-0400-44EE-9405-A682F5B81B4F}"/>
    <dgm:cxn modelId="{8F7F4C66-3E2B-41CA-AF5E-94690783D767}" type="presOf" srcId="{A7F26AB6-37CD-41CA-961A-08B2EE02780F}" destId="{2C3D9ED2-0C4A-4C3D-92D7-69BDB68F6497}" srcOrd="0" destOrd="0" presId="urn:microsoft.com/office/officeart/2005/8/layout/hProcess4"/>
    <dgm:cxn modelId="{BB0BD388-2200-4128-A439-D4C39D387875}" type="presOf" srcId="{22478C5C-F1D2-49EF-B9EE-A16B3211DAEA}" destId="{F4EEDFAA-A4BB-42BB-BB07-24F30E83EB5C}" srcOrd="1" destOrd="0" presId="urn:microsoft.com/office/officeart/2005/8/layout/hProcess4"/>
    <dgm:cxn modelId="{9E08F146-DE86-46B1-A8FD-6CC8BBFFC2EA}" type="presOf" srcId="{157759E3-0859-44DE-B5D8-463FCF541BB1}" destId="{4B069EA5-DB7E-4F52-967D-6078AF688F8F}" srcOrd="0" destOrd="0" presId="urn:microsoft.com/office/officeart/2005/8/layout/hProcess4"/>
    <dgm:cxn modelId="{AE769198-8B99-4B98-B504-0178F9E13BC1}" type="presOf" srcId="{8190ED28-B939-4426-8C81-8D4830B92CAF}" destId="{3DF6B833-937E-478E-9A27-31EBC45DB065}" srcOrd="0" destOrd="0" presId="urn:microsoft.com/office/officeart/2005/8/layout/hProcess4"/>
    <dgm:cxn modelId="{328DFA3C-C7BB-45C7-8A5E-7056C071D4C7}" srcId="{A7F26AB6-37CD-41CA-961A-08B2EE02780F}" destId="{22478C5C-F1D2-49EF-B9EE-A16B3211DAEA}" srcOrd="0" destOrd="0" parTransId="{CF543AFC-C230-4B5C-A185-7CFA4FA417B4}" sibTransId="{D628547E-6E7C-4B88-8D75-167E3F21962A}"/>
    <dgm:cxn modelId="{17AFA481-8DFA-4C82-A50E-67F8820C0AB6}" type="presOf" srcId="{3451C3C0-4B17-4335-9DFB-17BB8B8A7BBC}" destId="{C7F57961-4265-4BED-B1F6-4462BAF36DF4}" srcOrd="0" destOrd="0" presId="urn:microsoft.com/office/officeart/2005/8/layout/hProcess4"/>
    <dgm:cxn modelId="{71A496F8-6A4A-409B-9DE3-47AE741254B6}" type="presParOf" srcId="{0EF9C846-B6BA-48BC-AD64-99F120E14DB7}" destId="{077C9289-DE58-4566-A17C-B8E240A8AE37}" srcOrd="0" destOrd="0" presId="urn:microsoft.com/office/officeart/2005/8/layout/hProcess4"/>
    <dgm:cxn modelId="{33DDCB0A-B123-4F82-A345-6C9EF970C13A}" type="presParOf" srcId="{0EF9C846-B6BA-48BC-AD64-99F120E14DB7}" destId="{E3848AC8-D10D-42A5-A489-972EE8CA86B8}" srcOrd="1" destOrd="0" presId="urn:microsoft.com/office/officeart/2005/8/layout/hProcess4"/>
    <dgm:cxn modelId="{4D854091-C3EB-4E8B-B23F-828740A9A7F5}" type="presParOf" srcId="{0EF9C846-B6BA-48BC-AD64-99F120E14DB7}" destId="{EA7EA5FF-1139-445A-A167-DE4B8796B235}" srcOrd="2" destOrd="0" presId="urn:microsoft.com/office/officeart/2005/8/layout/hProcess4"/>
    <dgm:cxn modelId="{2033CE71-FE4B-4644-9AFC-1632E829F0C9}" type="presParOf" srcId="{EA7EA5FF-1139-445A-A167-DE4B8796B235}" destId="{F868DF7E-F862-4178-88A7-2F2021E0E009}" srcOrd="0" destOrd="0" presId="urn:microsoft.com/office/officeart/2005/8/layout/hProcess4"/>
    <dgm:cxn modelId="{6BB98326-E621-4202-A84E-A4A69F1D24A2}" type="presParOf" srcId="{F868DF7E-F862-4178-88A7-2F2021E0E009}" destId="{8874E3E3-DB7C-40E8-96C5-44B0F7406C43}" srcOrd="0" destOrd="0" presId="urn:microsoft.com/office/officeart/2005/8/layout/hProcess4"/>
    <dgm:cxn modelId="{75E54337-1054-4C3A-9DDF-8C458F3BC754}" type="presParOf" srcId="{F868DF7E-F862-4178-88A7-2F2021E0E009}" destId="{C591491C-782C-40A1-8FEA-DDE13483EFBF}" srcOrd="1" destOrd="0" presId="urn:microsoft.com/office/officeart/2005/8/layout/hProcess4"/>
    <dgm:cxn modelId="{7EB37772-CE50-4B4E-8785-7971FE86CF50}" type="presParOf" srcId="{F868DF7E-F862-4178-88A7-2F2021E0E009}" destId="{F4EEDFAA-A4BB-42BB-BB07-24F30E83EB5C}" srcOrd="2" destOrd="0" presId="urn:microsoft.com/office/officeart/2005/8/layout/hProcess4"/>
    <dgm:cxn modelId="{BBB2DF32-5663-421B-97DD-156969AF0CFA}" type="presParOf" srcId="{F868DF7E-F862-4178-88A7-2F2021E0E009}" destId="{2C3D9ED2-0C4A-4C3D-92D7-69BDB68F6497}" srcOrd="3" destOrd="0" presId="urn:microsoft.com/office/officeart/2005/8/layout/hProcess4"/>
    <dgm:cxn modelId="{5AE0EB6F-493D-41B1-A511-9D2F90914E37}" type="presParOf" srcId="{F868DF7E-F862-4178-88A7-2F2021E0E009}" destId="{17287CA8-905D-42E8-A7D5-BBE6D233130B}" srcOrd="4" destOrd="0" presId="urn:microsoft.com/office/officeart/2005/8/layout/hProcess4"/>
    <dgm:cxn modelId="{8599140A-2227-4DCC-8E1F-43D09D098B5E}" type="presParOf" srcId="{EA7EA5FF-1139-445A-A167-DE4B8796B235}" destId="{C7F57961-4265-4BED-B1F6-4462BAF36DF4}" srcOrd="1" destOrd="0" presId="urn:microsoft.com/office/officeart/2005/8/layout/hProcess4"/>
    <dgm:cxn modelId="{591AB5BE-3EEF-4B56-AF69-889FB217B9C5}" type="presParOf" srcId="{EA7EA5FF-1139-445A-A167-DE4B8796B235}" destId="{2E61AE53-E247-4FA3-B1EC-1120642790EA}" srcOrd="2" destOrd="0" presId="urn:microsoft.com/office/officeart/2005/8/layout/hProcess4"/>
    <dgm:cxn modelId="{A827D563-A3AD-4601-972A-6CB34DB02209}" type="presParOf" srcId="{2E61AE53-E247-4FA3-B1EC-1120642790EA}" destId="{E96BFCC3-D7DD-4ACA-9DA9-F2D37316FDFE}" srcOrd="0" destOrd="0" presId="urn:microsoft.com/office/officeart/2005/8/layout/hProcess4"/>
    <dgm:cxn modelId="{4B0F91A4-37BF-4239-8A2F-27F3BC4C4A80}" type="presParOf" srcId="{2E61AE53-E247-4FA3-B1EC-1120642790EA}" destId="{6A6603E4-0E9E-4243-AE34-4FDD7D89310C}" srcOrd="1" destOrd="0" presId="urn:microsoft.com/office/officeart/2005/8/layout/hProcess4"/>
    <dgm:cxn modelId="{FD14A8E9-6B28-4876-BCCE-13B84BFBFE31}" type="presParOf" srcId="{2E61AE53-E247-4FA3-B1EC-1120642790EA}" destId="{3AEAC4E3-9347-48A3-9548-BCB89345C103}" srcOrd="2" destOrd="0" presId="urn:microsoft.com/office/officeart/2005/8/layout/hProcess4"/>
    <dgm:cxn modelId="{5970F00D-0B72-47A8-9384-8986E4980686}" type="presParOf" srcId="{2E61AE53-E247-4FA3-B1EC-1120642790EA}" destId="{B6B7FC26-08A7-4EAE-ACBD-C7CA1C7FC472}" srcOrd="3" destOrd="0" presId="urn:microsoft.com/office/officeart/2005/8/layout/hProcess4"/>
    <dgm:cxn modelId="{9230CEBC-9776-494A-B7E8-F294D2631791}" type="presParOf" srcId="{2E61AE53-E247-4FA3-B1EC-1120642790EA}" destId="{64FFF921-4BE0-49B7-B5BF-7CE8ACD10211}" srcOrd="4" destOrd="0" presId="urn:microsoft.com/office/officeart/2005/8/layout/hProcess4"/>
    <dgm:cxn modelId="{1EB71AA4-8073-40C8-A0BF-70AEB9728F40}" type="presParOf" srcId="{EA7EA5FF-1139-445A-A167-DE4B8796B235}" destId="{1A3983A6-DAE2-4A8D-BF37-DFDABEF9FF40}" srcOrd="3" destOrd="0" presId="urn:microsoft.com/office/officeart/2005/8/layout/hProcess4"/>
    <dgm:cxn modelId="{EFAB27B4-BA4C-4419-9E45-59A0F979190B}" type="presParOf" srcId="{EA7EA5FF-1139-445A-A167-DE4B8796B235}" destId="{347D64DE-E177-46B2-BAA1-B05745C0F80A}" srcOrd="4" destOrd="0" presId="urn:microsoft.com/office/officeart/2005/8/layout/hProcess4"/>
    <dgm:cxn modelId="{4D6AFD99-C132-4F21-A7F2-7008880E4857}" type="presParOf" srcId="{347D64DE-E177-46B2-BAA1-B05745C0F80A}" destId="{11D260A7-7E42-403B-9878-0BDE7381DF36}" srcOrd="0" destOrd="0" presId="urn:microsoft.com/office/officeart/2005/8/layout/hProcess4"/>
    <dgm:cxn modelId="{A1BB1556-D2F4-439B-8889-37FE2326E5EB}" type="presParOf" srcId="{347D64DE-E177-46B2-BAA1-B05745C0F80A}" destId="{4B069EA5-DB7E-4F52-967D-6078AF688F8F}" srcOrd="1" destOrd="0" presId="urn:microsoft.com/office/officeart/2005/8/layout/hProcess4"/>
    <dgm:cxn modelId="{65F71884-A16A-4DAC-B288-60377A131562}" type="presParOf" srcId="{347D64DE-E177-46B2-BAA1-B05745C0F80A}" destId="{BAD97707-D0DF-4D2E-A4D0-58377C026EC4}" srcOrd="2" destOrd="0" presId="urn:microsoft.com/office/officeart/2005/8/layout/hProcess4"/>
    <dgm:cxn modelId="{E74A900E-2141-45EC-8677-436A478F1056}" type="presParOf" srcId="{347D64DE-E177-46B2-BAA1-B05745C0F80A}" destId="{3DF6B833-937E-478E-9A27-31EBC45DB065}" srcOrd="3" destOrd="0" presId="urn:microsoft.com/office/officeart/2005/8/layout/hProcess4"/>
    <dgm:cxn modelId="{7EE9AF89-9D79-4EC1-86DF-08D5FE26949D}" type="presParOf" srcId="{347D64DE-E177-46B2-BAA1-B05745C0F80A}" destId="{EEE1AF8C-C518-4938-ADE9-F541A62A4543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0D9E9-E6FE-445D-B3AA-1BD4830E91E0}" type="datetimeFigureOut">
              <a:rPr lang="pt-BR" smtClean="0"/>
              <a:pPr/>
              <a:t>28/04/2009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EF3B4-F027-4CD8-8BF1-A5BCA8712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F3B4-F027-4CD8-8BF1-A5BCA871288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F3B4-F027-4CD8-8BF1-A5BCA871288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apa_slide_un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4763"/>
            <a:ext cx="9140825" cy="6848475"/>
          </a:xfrm>
          <a:prstGeom prst="rect">
            <a:avLst/>
          </a:prstGeom>
          <a:noFill/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3428992" y="5286388"/>
            <a:ext cx="554513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 dirty="0" smtClean="0">
                <a:latin typeface="Verdana" pitchFamily="34" charset="0"/>
              </a:rPr>
              <a:t>Auditoria e</a:t>
            </a:r>
            <a:r>
              <a:rPr lang="pt-BR" b="1" baseline="0" dirty="0" smtClean="0">
                <a:latin typeface="Verdana" pitchFamily="34" charset="0"/>
              </a:rPr>
              <a:t> Qualidade de Sistemas</a:t>
            </a:r>
            <a:endParaRPr lang="pt-BR" b="1" dirty="0"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pt-BR" sz="1600" dirty="0" smtClean="0">
                <a:latin typeface="Verdana" pitchFamily="34" charset="0"/>
              </a:rPr>
              <a:t>Prof.</a:t>
            </a:r>
            <a:r>
              <a:rPr lang="pt-BR" sz="1600" baseline="0" dirty="0" smtClean="0">
                <a:latin typeface="Verdana" pitchFamily="34" charset="0"/>
              </a:rPr>
              <a:t> Edgard Davidson C. Cardoso</a:t>
            </a:r>
            <a:endParaRPr lang="pt-BR" sz="1600" dirty="0">
              <a:latin typeface="Verdana" pitchFamily="34" charset="0"/>
            </a:endParaRPr>
          </a:p>
        </p:txBody>
      </p:sp>
      <p:sp>
        <p:nvSpPr>
          <p:cNvPr id="30" name="Espaço Reservado para Rodapé 2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Prof. Edgard Davidosn C. Cardoso 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3"/>
          <p:cNvSpPr txBox="1">
            <a:spLocks/>
          </p:cNvSpPr>
          <p:nvPr userDrawn="1"/>
        </p:nvSpPr>
        <p:spPr>
          <a:xfrm>
            <a:off x="428596" y="6350023"/>
            <a:ext cx="288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Edgard Davidson C. Cardoso</a:t>
            </a:r>
          </a:p>
        </p:txBody>
      </p:sp>
      <p:sp>
        <p:nvSpPr>
          <p:cNvPr id="18" name="Título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715272" y="6286520"/>
            <a:ext cx="990592" cy="365125"/>
          </a:xfrm>
          <a:prstGeom prst="rect">
            <a:avLst/>
          </a:prstGeom>
        </p:spPr>
        <p:txBody>
          <a:bodyPr/>
          <a:lstStyle/>
          <a:p>
            <a:fld id="{9A876F49-A3ED-4F7B-BFA7-DF8AFBBA5E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857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4494D"/>
                </a:solidFill>
              </a:defRPr>
            </a:lvl1pPr>
          </a:lstStyle>
          <a:p>
            <a:r>
              <a:rPr lang="pt-BR" dirty="0" smtClean="0"/>
              <a:t>Prof. Edgard Davidson C. Cardoso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08614" y="6370639"/>
            <a:ext cx="1035418" cy="48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Espaço Reservado para Rodapé 4"/>
          <p:cNvSpPr txBox="1">
            <a:spLocks/>
          </p:cNvSpPr>
          <p:nvPr/>
        </p:nvSpPr>
        <p:spPr>
          <a:xfrm>
            <a:off x="428596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rgbClr val="4449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4449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44494D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4449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449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449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449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Garantia do alcance da </a:t>
            </a:r>
            <a:r>
              <a:rPr lang="pt-BR" dirty="0" smtClean="0">
                <a:solidFill>
                  <a:srgbClr val="FF0000"/>
                </a:solidFill>
              </a:rPr>
              <a:t>qualidade dos sistemas</a:t>
            </a:r>
            <a:r>
              <a:rPr lang="pt-BR" dirty="0" smtClean="0"/>
              <a:t> computadorizados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Altos investimentos </a:t>
            </a:r>
            <a:r>
              <a:rPr lang="pt-BR" dirty="0" smtClean="0"/>
              <a:t>das organizações em sistemas computadorizados</a:t>
            </a:r>
          </a:p>
          <a:p>
            <a:r>
              <a:rPr lang="pt-BR" dirty="0" smtClean="0"/>
              <a:t>Necessidade de </a:t>
            </a:r>
            <a:r>
              <a:rPr lang="pt-BR" dirty="0" smtClean="0">
                <a:solidFill>
                  <a:srgbClr val="FF0000"/>
                </a:solidFill>
              </a:rPr>
              <a:t>garantir a segurança</a:t>
            </a:r>
            <a:r>
              <a:rPr lang="pt-BR" dirty="0" smtClean="0"/>
              <a:t> dos computadores e seus sistemas</a:t>
            </a:r>
          </a:p>
          <a:p>
            <a:r>
              <a:rPr lang="pt-BR" dirty="0" smtClean="0"/>
              <a:t>Garantir a </a:t>
            </a:r>
            <a:r>
              <a:rPr lang="pt-BR" dirty="0" smtClean="0">
                <a:solidFill>
                  <a:srgbClr val="FF0000"/>
                </a:solidFill>
              </a:rPr>
              <a:t>continuidade dos negócios</a:t>
            </a:r>
            <a:r>
              <a:rPr lang="pt-BR" dirty="0" smtClean="0"/>
              <a:t> da organização</a:t>
            </a:r>
          </a:p>
          <a:p>
            <a:r>
              <a:rPr lang="pt-BR" dirty="0" smtClean="0"/>
              <a:t>Garantir a </a:t>
            </a:r>
            <a:r>
              <a:rPr lang="pt-BR" dirty="0" smtClean="0">
                <a:solidFill>
                  <a:srgbClr val="FF0000"/>
                </a:solidFill>
              </a:rPr>
              <a:t>governança</a:t>
            </a:r>
            <a:r>
              <a:rPr lang="pt-BR" dirty="0" smtClean="0"/>
              <a:t> em TI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Importância da Auditoria de Sistemas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185858"/>
          </a:xfrm>
        </p:spPr>
        <p:txBody>
          <a:bodyPr/>
          <a:lstStyle/>
          <a:p>
            <a:r>
              <a:rPr lang="pt-BR" dirty="0" smtClean="0"/>
              <a:t>O profissional de auditoria deve ter as seguintes características: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Profissional do Auditor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-785850" y="2428868"/>
          <a:ext cx="4714908" cy="3921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46376" y="2357430"/>
            <a:ext cx="593383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Auditoria Interna</a:t>
            </a:r>
          </a:p>
          <a:p>
            <a:pPr lvl="1"/>
            <a:r>
              <a:rPr lang="pt-BR" dirty="0" smtClean="0"/>
              <a:t>Realizada por departamento interno responsável pela verificação e avaliação dos sistemas e procedimentos internos</a:t>
            </a:r>
          </a:p>
          <a:p>
            <a:pPr lvl="1"/>
            <a:r>
              <a:rPr lang="pt-BR" dirty="0" smtClean="0"/>
              <a:t>Reduzir probabilidades de fraudes, erros, práticas ineficientes</a:t>
            </a:r>
          </a:p>
          <a:p>
            <a:pPr lvl="1"/>
            <a:r>
              <a:rPr lang="pt-BR" dirty="0" smtClean="0"/>
              <a:t>Deve ser independente</a:t>
            </a:r>
          </a:p>
          <a:p>
            <a:pPr lvl="1"/>
            <a:r>
              <a:rPr lang="pt-BR" dirty="0" smtClean="0"/>
              <a:t>Prestar contas á direção da </a:t>
            </a:r>
            <a:r>
              <a:rPr lang="pt-BR" dirty="0" smtClean="0"/>
              <a:t>instituição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smtClean="0"/>
              <a:t>Auditorias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Auditoria Externa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Realizada por instituição externa, independente da entidade fiscalizada. 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Emitir um parecer sobre a gestão de recursos, situação financeira, legalidade e regularidade de operações.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Auditoria Articulada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Trabalho conjunto de auditorias interna e externa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Uso comum de recursos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Comunicação recíproca dos resultados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Auditorias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da Auditoria de Sistemas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 Internos</a:t>
            </a: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285720" y="1397000"/>
          <a:ext cx="8572560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Auditores tendem a ficar </a:t>
            </a:r>
            <a:r>
              <a:rPr lang="pt-BR" dirty="0" smtClean="0">
                <a:solidFill>
                  <a:srgbClr val="FF0000"/>
                </a:solidFill>
              </a:rPr>
              <a:t>defasados tecnologicamente</a:t>
            </a:r>
            <a:r>
              <a:rPr lang="pt-BR" dirty="0" smtClean="0"/>
              <a:t> em relação ao ambiente computacional da organização</a:t>
            </a:r>
          </a:p>
          <a:p>
            <a:r>
              <a:rPr lang="pt-BR" dirty="0" smtClean="0"/>
              <a:t>Falta de bons profissionais em auditoria, combinando experiência e conhecimento em TI e auditoria</a:t>
            </a:r>
          </a:p>
          <a:p>
            <a:r>
              <a:rPr lang="pt-BR" dirty="0" smtClean="0"/>
              <a:t>Executivos precisam ser educados para obter proveito da auditoria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Problemas da Auditoria de Sistemas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Complexidade crescente do ambiente computacional</a:t>
            </a:r>
          </a:p>
          <a:p>
            <a:pPr lvl="1"/>
            <a:r>
              <a:rPr lang="pt-BR" dirty="0" smtClean="0"/>
              <a:t>sistemas centrais (mainframes, sistemas multiusuários)</a:t>
            </a:r>
          </a:p>
          <a:p>
            <a:pPr lvl="1"/>
            <a:r>
              <a:rPr lang="pt-BR" dirty="0" smtClean="0"/>
              <a:t>microcomputadores independentes</a:t>
            </a:r>
          </a:p>
          <a:p>
            <a:pPr lvl="1"/>
            <a:r>
              <a:rPr lang="pt-BR" dirty="0" smtClean="0"/>
              <a:t>redes de computadores</a:t>
            </a:r>
          </a:p>
          <a:p>
            <a:pPr lvl="1"/>
            <a:r>
              <a:rPr lang="pt-BR" dirty="0" smtClean="0"/>
              <a:t>ambiente cliente/servidor</a:t>
            </a:r>
          </a:p>
          <a:p>
            <a:pPr lvl="1"/>
            <a:r>
              <a:rPr lang="pt-BR" dirty="0" smtClean="0"/>
              <a:t>internet e intranet</a:t>
            </a:r>
          </a:p>
          <a:p>
            <a:pPr lvl="1"/>
            <a:r>
              <a:rPr lang="pt-BR" i="1" dirty="0" smtClean="0"/>
              <a:t>web </a:t>
            </a:r>
            <a:r>
              <a:rPr lang="pt-BR" i="1" dirty="0" err="1" smtClean="0"/>
              <a:t>services</a:t>
            </a:r>
            <a:r>
              <a:rPr lang="pt-BR" i="1" dirty="0" smtClean="0"/>
              <a:t>, SOA</a:t>
            </a:r>
            <a:r>
              <a:rPr lang="pt-BR" dirty="0" smtClean="0"/>
              <a:t> e organizações interconectadas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Problemas da Auditoria de Sistemas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modelos de desenvolvimento de software – CMM/CMMI, MPS-BR</a:t>
            </a:r>
          </a:p>
          <a:p>
            <a:r>
              <a:rPr lang="pt-BR" dirty="0" smtClean="0"/>
              <a:t>Gerência de projetos – PMI/PMBOK</a:t>
            </a:r>
          </a:p>
          <a:p>
            <a:r>
              <a:rPr lang="pt-BR" dirty="0" smtClean="0"/>
              <a:t>Novos aspectos da segurança e avaliação de riscos – IS0 17799, 27001, 27002</a:t>
            </a:r>
          </a:p>
          <a:p>
            <a:r>
              <a:rPr lang="pt-BR" dirty="0" smtClean="0"/>
              <a:t>Frameworks com boas práticas em TI - COBIT, ITIL, </a:t>
            </a:r>
            <a:r>
              <a:rPr lang="pt-BR" dirty="0" err="1" smtClean="0"/>
              <a:t>Six</a:t>
            </a:r>
            <a:r>
              <a:rPr lang="pt-BR" dirty="0" smtClean="0"/>
              <a:t> Sigma, BSC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Crescente da TI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Novas funções no ambiente:</a:t>
            </a:r>
          </a:p>
          <a:p>
            <a:pPr lvl="1"/>
            <a:r>
              <a:rPr lang="pt-BR" dirty="0" smtClean="0"/>
              <a:t>Analista de Segurança (</a:t>
            </a:r>
            <a:r>
              <a:rPr lang="pt-BR" dirty="0" err="1" smtClean="0"/>
              <a:t>security</a:t>
            </a:r>
            <a:r>
              <a:rPr lang="pt-BR" dirty="0" smtClean="0"/>
              <a:t> </a:t>
            </a:r>
            <a:r>
              <a:rPr lang="pt-BR" dirty="0" err="1" smtClean="0"/>
              <a:t>officer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Analista de Qualidade (</a:t>
            </a:r>
            <a:r>
              <a:rPr lang="pt-BR" i="1" dirty="0" err="1" smtClean="0"/>
              <a:t>quality</a:t>
            </a:r>
            <a:r>
              <a:rPr lang="pt-BR" i="1" dirty="0" smtClean="0"/>
              <a:t> </a:t>
            </a:r>
            <a:r>
              <a:rPr lang="pt-BR" i="1" dirty="0" err="1" smtClean="0"/>
              <a:t>assurance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Analista de Conformidade (</a:t>
            </a:r>
            <a:r>
              <a:rPr lang="pt-BR" dirty="0" err="1" smtClean="0"/>
              <a:t>compliance</a:t>
            </a:r>
            <a:r>
              <a:rPr lang="pt-BR" dirty="0" smtClean="0"/>
              <a:t> </a:t>
            </a:r>
            <a:r>
              <a:rPr lang="pt-BR" dirty="0" err="1" smtClean="0"/>
              <a:t>officer</a:t>
            </a:r>
            <a:r>
              <a:rPr lang="pt-BR" dirty="0" smtClean="0"/>
              <a:t>)</a:t>
            </a:r>
          </a:p>
          <a:p>
            <a:r>
              <a:rPr lang="pt-BR" dirty="0" smtClean="0"/>
              <a:t>Auditoria de segurança e qualidade</a:t>
            </a:r>
          </a:p>
          <a:p>
            <a:r>
              <a:rPr lang="pt-BR" dirty="0" smtClean="0"/>
              <a:t>Maior automação do processo de auditoria, através de suporte intrínseco dos sistemas</a:t>
            </a:r>
          </a:p>
          <a:p>
            <a:r>
              <a:rPr lang="pt-BR" dirty="0" smtClean="0"/>
              <a:t>Análise de custo/benefício da auditoria</a:t>
            </a:r>
          </a:p>
          <a:p>
            <a:r>
              <a:rPr lang="pt-BR" dirty="0" smtClean="0"/>
              <a:t>Gestão e qualidade da auditoria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futuro da auditoria de sistemas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Auditoria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Auditoria de Sistemas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00034" y="2000240"/>
          <a:ext cx="8229600" cy="454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Auditoria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428596" y="1385886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Pode ser dividida em três fases: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4449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(Pré Auditoria)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Levantamento de toda a documentação disponível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Levantamento de plantas, croquis e do ambiente a ser auditado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Levantamento de informações sobre as pessoas que serão auditadas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Leitura de todos os relatórios das auditorias anteriores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Cumprimento de horários marcados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Observação detalhada do funcionamento do local auditado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Não envolvimento pessoal com os setores auditados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Discrição quanto ao trabalho realizado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Sigilo quanto aos desvios identificados, até o término do trabalho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(Auditoria)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pt-BR" dirty="0" smtClean="0"/>
              <a:t>6.   Identificação clara da tarefa a ser realizada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7.	Não fazer críticas de nenhuma forma em público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8.	Não interferência nos assuntos de ordem interna do setor auditado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9.	Só se deve reportar ao auditor chefe da equipe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10.	Cuidado com as mudanças ocorridas no setor entre as auditorias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(Auditoria)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Emissão de um relatório detalhado </a:t>
            </a:r>
          </a:p>
          <a:p>
            <a:pPr marL="914400" lvl="1" indent="-514350">
              <a:buNone/>
            </a:pPr>
            <a:r>
              <a:rPr lang="pt-BR" dirty="0" smtClean="0"/>
              <a:t>Com sugestões para correção dos desvios encontrados e um detalhamento dos trabalhos realizados, que possibilitem a reconstituição dos mesmos em caso de necessidade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Cobrança da correção das falhas apontadas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 situação inicial e final deve ser bem definida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Encerramento (Pós Auditoria)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Auditoria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Atividade que engloba o exame das operações, processos, sistemas e responsabilidades gerenciais de uma entidade, com intuito de verificar sua conformidade com certos objetivos e políticas institucionais, orçamentos, regras, normas ou padrões.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Auditoria é atividade de exame e avaliação de</a:t>
            </a:r>
          </a:p>
          <a:p>
            <a:pPr lvl="1"/>
            <a:r>
              <a:rPr lang="pt-BR" dirty="0" smtClean="0"/>
              <a:t>procedimentos, </a:t>
            </a:r>
          </a:p>
          <a:p>
            <a:pPr lvl="1"/>
            <a:r>
              <a:rPr lang="pt-BR" dirty="0" smtClean="0"/>
              <a:t>processos, </a:t>
            </a:r>
          </a:p>
          <a:p>
            <a:pPr lvl="1"/>
            <a:r>
              <a:rPr lang="pt-BR" dirty="0" smtClean="0"/>
              <a:t>sistemas, </a:t>
            </a:r>
          </a:p>
          <a:p>
            <a:pPr lvl="1"/>
            <a:r>
              <a:rPr lang="pt-BR" dirty="0" smtClean="0"/>
              <a:t>registros </a:t>
            </a:r>
          </a:p>
          <a:p>
            <a:pPr lvl="1"/>
            <a:r>
              <a:rPr lang="pt-BR" dirty="0" smtClean="0"/>
              <a:t>documentos, </a:t>
            </a:r>
          </a:p>
          <a:p>
            <a:r>
              <a:rPr lang="pt-BR" dirty="0" smtClean="0"/>
              <a:t>Com o objetivo de aferir o cumprimento dos planos, metas, objetivos e políticas da organização.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Conceitos Gerais de Auditora de Sistemas</a:t>
            </a:r>
            <a:endParaRPr lang="pt-BR" dirty="0"/>
          </a:p>
        </p:txBody>
      </p:sp>
      <p:graphicFrame>
        <p:nvGraphicFramePr>
          <p:cNvPr id="9" name="Diagrama 8"/>
          <p:cNvGraphicFramePr/>
          <p:nvPr/>
        </p:nvGraphicFramePr>
        <p:xfrm>
          <a:off x="500034" y="1458899"/>
          <a:ext cx="7929618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00034" y="1643050"/>
          <a:ext cx="8229600" cy="454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Auditoria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Auditoria - Controles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Controles: fiscalização exercida para que não se desviem das normas</a:t>
            </a:r>
          </a:p>
          <a:p>
            <a:r>
              <a:rPr lang="pt-BR" dirty="0"/>
              <a:t>Controles preventivos</a:t>
            </a:r>
          </a:p>
          <a:p>
            <a:pPr lvl="1"/>
            <a:r>
              <a:rPr lang="pt-BR" dirty="0"/>
              <a:t>Prevenir erros, omissões e fraudes. Ex: senhas</a:t>
            </a:r>
          </a:p>
          <a:p>
            <a:r>
              <a:rPr lang="pt-BR" dirty="0"/>
              <a:t>Controles </a:t>
            </a:r>
            <a:r>
              <a:rPr lang="pt-BR" dirty="0" err="1"/>
              <a:t>detectivos</a:t>
            </a:r>
            <a:endParaRPr lang="pt-BR" dirty="0"/>
          </a:p>
          <a:p>
            <a:pPr lvl="1"/>
            <a:r>
              <a:rPr lang="pt-BR" dirty="0"/>
              <a:t>Detectar erros, omissões e fraudes. Ex: relatórios</a:t>
            </a:r>
          </a:p>
          <a:p>
            <a:r>
              <a:rPr lang="pt-BR" dirty="0"/>
              <a:t>Controles corretivos</a:t>
            </a:r>
          </a:p>
          <a:p>
            <a:pPr lvl="1"/>
            <a:r>
              <a:rPr lang="pt-BR" dirty="0"/>
              <a:t>Reduzir impactos e corrigir erros. Ex: Planos de contingência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Auditoria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714348" y="1285860"/>
          <a:ext cx="7572428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da Auditoria de Sistemas</a:t>
            </a: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285720" y="1397000"/>
          <a:ext cx="8572560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110</TotalTime>
  <Words>802</Words>
  <Application>Microsoft Office PowerPoint</Application>
  <PresentationFormat>Apresentação na tela (4:3)</PresentationFormat>
  <Paragraphs>183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Template</vt:lpstr>
      <vt:lpstr>Slide 1</vt:lpstr>
      <vt:lpstr>Conceitos de Auditoria</vt:lpstr>
      <vt:lpstr>Auditoria</vt:lpstr>
      <vt:lpstr>Conceito</vt:lpstr>
      <vt:lpstr>Conceitos Gerais de Auditora de Sistemas</vt:lpstr>
      <vt:lpstr>Auditoria</vt:lpstr>
      <vt:lpstr>Auditoria - Controles</vt:lpstr>
      <vt:lpstr>Tipos de Auditoria</vt:lpstr>
      <vt:lpstr>Objetivos da Auditoria de Sistemas</vt:lpstr>
      <vt:lpstr>Importância da Auditoria de Sistemas</vt:lpstr>
      <vt:lpstr>Perfil Profissional do Auditor</vt:lpstr>
      <vt:lpstr>Tipos de Auditorias</vt:lpstr>
      <vt:lpstr>Tipos de Auditorias</vt:lpstr>
      <vt:lpstr>Contexto da Auditoria de Sistemas</vt:lpstr>
      <vt:lpstr>Controles Internos</vt:lpstr>
      <vt:lpstr>Problemas da Auditoria de Sistemas</vt:lpstr>
      <vt:lpstr>Problemas da Auditoria de Sistemas</vt:lpstr>
      <vt:lpstr>Complexidade Crescente da TI</vt:lpstr>
      <vt:lpstr>O futuro da auditoria de sistemas</vt:lpstr>
      <vt:lpstr>Auditoria</vt:lpstr>
      <vt:lpstr>Planejamento (Pré Auditoria)</vt:lpstr>
      <vt:lpstr>Execução (Auditoria)</vt:lpstr>
      <vt:lpstr>Execução (Auditoria)</vt:lpstr>
      <vt:lpstr>Encerramento (Pós Auditoria)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Edgard</dc:creator>
  <cp:lastModifiedBy>Edgard</cp:lastModifiedBy>
  <cp:revision>20</cp:revision>
  <dcterms:created xsi:type="dcterms:W3CDTF">2009-02-03T15:22:51Z</dcterms:created>
  <dcterms:modified xsi:type="dcterms:W3CDTF">2009-04-28T16:09:08Z</dcterms:modified>
</cp:coreProperties>
</file>