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9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90" autoAdjust="0"/>
    <p:restoredTop sz="94660"/>
  </p:normalViewPr>
  <p:slideViewPr>
    <p:cSldViewPr>
      <p:cViewPr>
        <p:scale>
          <a:sx n="25" d="100"/>
          <a:sy n="25" d="100"/>
        </p:scale>
        <p:origin x="-18" y="10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9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1DF1B7-F57F-4C97-9BEF-25C9A3E444B9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E1122FB-9756-4A28-B262-BA0F6053177E}">
      <dgm:prSet/>
      <dgm:spPr/>
      <dgm:t>
        <a:bodyPr/>
        <a:lstStyle/>
        <a:p>
          <a:r>
            <a:rPr lang="pt-BR" dirty="0" smtClean="0"/>
            <a:t>Programa de computador</a:t>
          </a:r>
          <a:endParaRPr lang="pt-BR" dirty="0"/>
        </a:p>
      </dgm:t>
    </dgm:pt>
    <dgm:pt modelId="{CA160B41-A182-4898-8079-C60B3064D7D6}" type="parTrans" cxnId="{2A40D9DC-AD41-47FE-AC47-8609A842FF77}">
      <dgm:prSet/>
      <dgm:spPr/>
      <dgm:t>
        <a:bodyPr/>
        <a:lstStyle/>
        <a:p>
          <a:endParaRPr lang="pt-BR"/>
        </a:p>
      </dgm:t>
    </dgm:pt>
    <dgm:pt modelId="{4A1A7B30-B6C5-4FB9-AC2C-E6221B916D8A}" type="sibTrans" cxnId="{2A40D9DC-AD41-47FE-AC47-8609A842FF77}">
      <dgm:prSet/>
      <dgm:spPr/>
      <dgm:t>
        <a:bodyPr/>
        <a:lstStyle/>
        <a:p>
          <a:endParaRPr lang="pt-BR"/>
        </a:p>
      </dgm:t>
    </dgm:pt>
    <dgm:pt modelId="{13EEEE0E-A214-4C3A-A56D-81BE7F06F047}">
      <dgm:prSet/>
      <dgm:spPr/>
      <dgm:t>
        <a:bodyPr/>
        <a:lstStyle/>
        <a:p>
          <a:r>
            <a:rPr lang="pt-BR" dirty="0" smtClean="0"/>
            <a:t>Questionários</a:t>
          </a:r>
          <a:endParaRPr lang="pt-BR" dirty="0"/>
        </a:p>
      </dgm:t>
    </dgm:pt>
    <dgm:pt modelId="{64635283-29FD-4C3F-AECD-F96E40CDD659}" type="parTrans" cxnId="{11088043-5DC9-46C5-9CA7-7834056F0658}">
      <dgm:prSet/>
      <dgm:spPr/>
      <dgm:t>
        <a:bodyPr/>
        <a:lstStyle/>
        <a:p>
          <a:endParaRPr lang="pt-BR"/>
        </a:p>
      </dgm:t>
    </dgm:pt>
    <dgm:pt modelId="{589C9EF7-3E05-4AAD-BE3A-9A47D5DE3AB1}" type="sibTrans" cxnId="{11088043-5DC9-46C5-9CA7-7834056F0658}">
      <dgm:prSet/>
      <dgm:spPr/>
      <dgm:t>
        <a:bodyPr/>
        <a:lstStyle/>
        <a:p>
          <a:endParaRPr lang="pt-BR"/>
        </a:p>
      </dgm:t>
    </dgm:pt>
    <dgm:pt modelId="{3E2D5B3B-67B8-4F14-913A-FC829DFF9DFC}">
      <dgm:prSet/>
      <dgm:spPr/>
      <dgm:t>
        <a:bodyPr/>
        <a:lstStyle/>
        <a:p>
          <a:r>
            <a:rPr lang="pt-BR" dirty="0" smtClean="0"/>
            <a:t>Simulação de dados</a:t>
          </a:r>
          <a:endParaRPr lang="pt-BR" dirty="0"/>
        </a:p>
      </dgm:t>
    </dgm:pt>
    <dgm:pt modelId="{1B04E82F-32EF-47B2-A322-6A9D559BE293}" type="parTrans" cxnId="{0D694A9E-B108-42B9-A5DF-F33466E24A07}">
      <dgm:prSet/>
      <dgm:spPr/>
      <dgm:t>
        <a:bodyPr/>
        <a:lstStyle/>
        <a:p>
          <a:endParaRPr lang="pt-BR"/>
        </a:p>
      </dgm:t>
    </dgm:pt>
    <dgm:pt modelId="{C85015AC-E245-40E1-B92A-4BC1C8B90BD4}" type="sibTrans" cxnId="{0D694A9E-B108-42B9-A5DF-F33466E24A07}">
      <dgm:prSet/>
      <dgm:spPr/>
      <dgm:t>
        <a:bodyPr/>
        <a:lstStyle/>
        <a:p>
          <a:endParaRPr lang="pt-BR"/>
        </a:p>
      </dgm:t>
    </dgm:pt>
    <dgm:pt modelId="{BDFE3D2F-8643-4C57-9939-124D1B6EE5F4}">
      <dgm:prSet/>
      <dgm:spPr/>
      <dgm:t>
        <a:bodyPr/>
        <a:lstStyle/>
        <a:p>
          <a:r>
            <a:rPr lang="pt-BR" dirty="0" smtClean="0"/>
            <a:t>Visita in loco</a:t>
          </a:r>
          <a:endParaRPr lang="pt-BR" dirty="0"/>
        </a:p>
      </dgm:t>
    </dgm:pt>
    <dgm:pt modelId="{0435161F-0853-4668-8DB3-94D49B9F93EE}" type="parTrans" cxnId="{D626A2D4-E274-4C5E-91AE-5FA1826DEA70}">
      <dgm:prSet/>
      <dgm:spPr/>
      <dgm:t>
        <a:bodyPr/>
        <a:lstStyle/>
        <a:p>
          <a:endParaRPr lang="pt-BR"/>
        </a:p>
      </dgm:t>
    </dgm:pt>
    <dgm:pt modelId="{494DCEB2-7710-46C9-884E-42F7FC0781D8}" type="sibTrans" cxnId="{D626A2D4-E274-4C5E-91AE-5FA1826DEA70}">
      <dgm:prSet/>
      <dgm:spPr/>
      <dgm:t>
        <a:bodyPr/>
        <a:lstStyle/>
        <a:p>
          <a:endParaRPr lang="pt-BR"/>
        </a:p>
      </dgm:t>
    </dgm:pt>
    <dgm:pt modelId="{69B3CA93-7515-4552-A6EC-6643603B63E8}">
      <dgm:prSet/>
      <dgm:spPr/>
      <dgm:t>
        <a:bodyPr/>
        <a:lstStyle/>
        <a:p>
          <a:r>
            <a:rPr lang="pt-BR" dirty="0" smtClean="0"/>
            <a:t>Mapeamento de estatístico</a:t>
          </a:r>
          <a:endParaRPr lang="pt-BR" dirty="0"/>
        </a:p>
      </dgm:t>
    </dgm:pt>
    <dgm:pt modelId="{9FE7F616-7C4D-4A3A-AD1D-D1FE4DFBE779}" type="parTrans" cxnId="{3E85E26D-BAC9-4594-97CA-25BBFB9A972B}">
      <dgm:prSet/>
      <dgm:spPr/>
      <dgm:t>
        <a:bodyPr/>
        <a:lstStyle/>
        <a:p>
          <a:endParaRPr lang="pt-BR"/>
        </a:p>
      </dgm:t>
    </dgm:pt>
    <dgm:pt modelId="{51D3FAF9-0619-4045-B3EB-A7594BDE7140}" type="sibTrans" cxnId="{3E85E26D-BAC9-4594-97CA-25BBFB9A972B}">
      <dgm:prSet/>
      <dgm:spPr/>
      <dgm:t>
        <a:bodyPr/>
        <a:lstStyle/>
        <a:p>
          <a:endParaRPr lang="pt-BR"/>
        </a:p>
      </dgm:t>
    </dgm:pt>
    <dgm:pt modelId="{01EFB243-B02C-41A3-B232-5BF1CB3D16F5}">
      <dgm:prSet/>
      <dgm:spPr/>
      <dgm:t>
        <a:bodyPr/>
        <a:lstStyle/>
        <a:p>
          <a:r>
            <a:rPr lang="pt-BR" dirty="0" smtClean="0"/>
            <a:t>Programas de rastreamento</a:t>
          </a:r>
          <a:endParaRPr lang="pt-BR" dirty="0"/>
        </a:p>
      </dgm:t>
    </dgm:pt>
    <dgm:pt modelId="{5C35A8F2-97B4-4669-BFBE-50BB79E72AD9}" type="parTrans" cxnId="{8A29696E-3CA0-41B2-AF36-4161376F78D9}">
      <dgm:prSet/>
      <dgm:spPr/>
      <dgm:t>
        <a:bodyPr/>
        <a:lstStyle/>
        <a:p>
          <a:endParaRPr lang="pt-BR"/>
        </a:p>
      </dgm:t>
    </dgm:pt>
    <dgm:pt modelId="{05B18C14-D0D0-462D-A350-5CFA03F1B83A}" type="sibTrans" cxnId="{8A29696E-3CA0-41B2-AF36-4161376F78D9}">
      <dgm:prSet/>
      <dgm:spPr/>
      <dgm:t>
        <a:bodyPr/>
        <a:lstStyle/>
        <a:p>
          <a:endParaRPr lang="pt-BR"/>
        </a:p>
      </dgm:t>
    </dgm:pt>
    <dgm:pt modelId="{10C756C2-0A25-4B39-BB44-98118FBAC065}">
      <dgm:prSet/>
      <dgm:spPr/>
      <dgm:t>
        <a:bodyPr/>
        <a:lstStyle/>
        <a:p>
          <a:r>
            <a:rPr lang="pt-BR" dirty="0" smtClean="0"/>
            <a:t>Entrevista</a:t>
          </a:r>
          <a:endParaRPr lang="pt-BR" dirty="0"/>
        </a:p>
      </dgm:t>
    </dgm:pt>
    <dgm:pt modelId="{D82F7A44-5C60-4E2B-B558-6D86DD97168F}" type="parTrans" cxnId="{CB409998-BCED-41D0-BADF-753893475C7C}">
      <dgm:prSet/>
      <dgm:spPr/>
      <dgm:t>
        <a:bodyPr/>
        <a:lstStyle/>
        <a:p>
          <a:endParaRPr lang="pt-BR"/>
        </a:p>
      </dgm:t>
    </dgm:pt>
    <dgm:pt modelId="{B1ECD47E-CE91-4714-A128-69A9F231A7A6}" type="sibTrans" cxnId="{CB409998-BCED-41D0-BADF-753893475C7C}">
      <dgm:prSet/>
      <dgm:spPr/>
      <dgm:t>
        <a:bodyPr/>
        <a:lstStyle/>
        <a:p>
          <a:endParaRPr lang="pt-BR"/>
        </a:p>
      </dgm:t>
    </dgm:pt>
    <dgm:pt modelId="{E2ABBBAC-CE36-468A-91F8-DEC06F244384}">
      <dgm:prSet/>
      <dgm:spPr/>
      <dgm:t>
        <a:bodyPr/>
        <a:lstStyle/>
        <a:p>
          <a:r>
            <a:rPr lang="pt-BR" dirty="0" smtClean="0"/>
            <a:t>Análise de relatórios/telas</a:t>
          </a:r>
          <a:endParaRPr lang="pt-BR" dirty="0"/>
        </a:p>
      </dgm:t>
    </dgm:pt>
    <dgm:pt modelId="{F2D62102-7ADD-47FB-BC38-7B75DD872F06}" type="parTrans" cxnId="{101FC8A4-F5AF-4D91-8BB4-DFA6DD7F4666}">
      <dgm:prSet/>
      <dgm:spPr/>
      <dgm:t>
        <a:bodyPr/>
        <a:lstStyle/>
        <a:p>
          <a:endParaRPr lang="pt-BR"/>
        </a:p>
      </dgm:t>
    </dgm:pt>
    <dgm:pt modelId="{AA5862D2-1594-412D-8C1E-21490A5F50F5}" type="sibTrans" cxnId="{101FC8A4-F5AF-4D91-8BB4-DFA6DD7F4666}">
      <dgm:prSet/>
      <dgm:spPr/>
      <dgm:t>
        <a:bodyPr/>
        <a:lstStyle/>
        <a:p>
          <a:endParaRPr lang="pt-BR"/>
        </a:p>
      </dgm:t>
    </dgm:pt>
    <dgm:pt modelId="{32ECCAEE-AB93-46BC-806B-397B7939826F}">
      <dgm:prSet/>
      <dgm:spPr/>
      <dgm:t>
        <a:bodyPr/>
        <a:lstStyle/>
        <a:p>
          <a:r>
            <a:rPr lang="pt-BR" dirty="0" smtClean="0"/>
            <a:t>Simulação paralela</a:t>
          </a:r>
          <a:endParaRPr lang="pt-BR" dirty="0"/>
        </a:p>
      </dgm:t>
    </dgm:pt>
    <dgm:pt modelId="{6AA5A465-FD36-44D6-A36A-6C5554EB8E7B}" type="parTrans" cxnId="{EA411EE9-5736-4679-91B9-622881C5AEAC}">
      <dgm:prSet/>
      <dgm:spPr/>
      <dgm:t>
        <a:bodyPr/>
        <a:lstStyle/>
        <a:p>
          <a:endParaRPr lang="pt-BR"/>
        </a:p>
      </dgm:t>
    </dgm:pt>
    <dgm:pt modelId="{B0865EE4-39B5-4832-93BB-98CFAC9C292D}" type="sibTrans" cxnId="{EA411EE9-5736-4679-91B9-622881C5AEAC}">
      <dgm:prSet/>
      <dgm:spPr/>
      <dgm:t>
        <a:bodyPr/>
        <a:lstStyle/>
        <a:p>
          <a:endParaRPr lang="pt-BR"/>
        </a:p>
      </dgm:t>
    </dgm:pt>
    <dgm:pt modelId="{336E5D51-C181-4497-A19C-16253A0C330B}">
      <dgm:prSet/>
      <dgm:spPr/>
      <dgm:t>
        <a:bodyPr/>
        <a:lstStyle/>
        <a:p>
          <a:r>
            <a:rPr lang="pt-BR" dirty="0" smtClean="0"/>
            <a:t>Análise de </a:t>
          </a:r>
          <a:r>
            <a:rPr lang="pt-BR" dirty="0" err="1" smtClean="0"/>
            <a:t>logs</a:t>
          </a:r>
          <a:endParaRPr lang="pt-BR" dirty="0"/>
        </a:p>
      </dgm:t>
    </dgm:pt>
    <dgm:pt modelId="{7D466649-6C31-46F8-95E2-FCEEA96E13B8}" type="parTrans" cxnId="{B26619E6-0051-4C1B-A7E1-2290BB242BA5}">
      <dgm:prSet/>
      <dgm:spPr/>
      <dgm:t>
        <a:bodyPr/>
        <a:lstStyle/>
        <a:p>
          <a:endParaRPr lang="pt-BR"/>
        </a:p>
      </dgm:t>
    </dgm:pt>
    <dgm:pt modelId="{99F8D32A-FFC8-46CC-9D97-688FF3EAC732}" type="sibTrans" cxnId="{B26619E6-0051-4C1B-A7E1-2290BB242BA5}">
      <dgm:prSet/>
      <dgm:spPr/>
      <dgm:t>
        <a:bodyPr/>
        <a:lstStyle/>
        <a:p>
          <a:endParaRPr lang="pt-BR"/>
        </a:p>
      </dgm:t>
    </dgm:pt>
    <dgm:pt modelId="{ED071175-F6F2-42D1-B823-937F35523572}">
      <dgm:prSet/>
      <dgm:spPr/>
      <dgm:t>
        <a:bodyPr/>
        <a:lstStyle/>
        <a:p>
          <a:r>
            <a:rPr lang="pt-BR" dirty="0" smtClean="0"/>
            <a:t>Análise do programa-fonte</a:t>
          </a:r>
          <a:endParaRPr lang="pt-BR" dirty="0"/>
        </a:p>
      </dgm:t>
    </dgm:pt>
    <dgm:pt modelId="{835AFA55-0DC8-4344-8DB6-1AA981AE7C4D}" type="parTrans" cxnId="{A9996B89-B51F-42F8-A34E-1C509B7EB4DF}">
      <dgm:prSet/>
      <dgm:spPr/>
      <dgm:t>
        <a:bodyPr/>
        <a:lstStyle/>
        <a:p>
          <a:endParaRPr lang="pt-BR"/>
        </a:p>
      </dgm:t>
    </dgm:pt>
    <dgm:pt modelId="{EADC756A-0A4C-4214-B603-9F9049EC9E5A}" type="sibTrans" cxnId="{A9996B89-B51F-42F8-A34E-1C509B7EB4DF}">
      <dgm:prSet/>
      <dgm:spPr/>
      <dgm:t>
        <a:bodyPr/>
        <a:lstStyle/>
        <a:p>
          <a:endParaRPr lang="pt-BR"/>
        </a:p>
      </dgm:t>
    </dgm:pt>
    <dgm:pt modelId="{7E3C5AB1-F329-48F3-BFCD-4CC02235B56B}">
      <dgm:prSet/>
      <dgm:spPr/>
      <dgm:t>
        <a:bodyPr/>
        <a:lstStyle/>
        <a:p>
          <a:r>
            <a:rPr lang="pt-BR" dirty="0" smtClean="0"/>
            <a:t>Auditoria da Base de dados</a:t>
          </a:r>
          <a:endParaRPr lang="pt-BR" dirty="0"/>
        </a:p>
      </dgm:t>
    </dgm:pt>
    <dgm:pt modelId="{B0CCD320-F2F9-4E38-ADEA-2E0C14A5293F}" type="parTrans" cxnId="{5681E7AA-6D20-46C4-B81C-7B8A3F1F94AD}">
      <dgm:prSet/>
      <dgm:spPr/>
      <dgm:t>
        <a:bodyPr/>
        <a:lstStyle/>
        <a:p>
          <a:endParaRPr lang="pt-BR"/>
        </a:p>
      </dgm:t>
    </dgm:pt>
    <dgm:pt modelId="{5F3A0DB6-D2C8-45C9-A8CA-39F29F0406E5}" type="sibTrans" cxnId="{5681E7AA-6D20-46C4-B81C-7B8A3F1F94AD}">
      <dgm:prSet/>
      <dgm:spPr/>
      <dgm:t>
        <a:bodyPr/>
        <a:lstStyle/>
        <a:p>
          <a:endParaRPr lang="pt-BR"/>
        </a:p>
      </dgm:t>
    </dgm:pt>
    <dgm:pt modelId="{15D8A7F4-DEFF-45CA-8FE8-3CE2DF1C8A16}" type="pres">
      <dgm:prSet presAssocID="{591DF1B7-F57F-4C97-9BEF-25C9A3E444B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25119FE-587E-4CEB-8BA8-0B64BDE00A0D}" type="pres">
      <dgm:prSet presAssocID="{4E1122FB-9756-4A28-B262-BA0F6053177E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D17C3E-C676-4F96-8666-101B28B5DC38}" type="pres">
      <dgm:prSet presAssocID="{4A1A7B30-B6C5-4FB9-AC2C-E6221B916D8A}" presName="sibTrans" presStyleCnt="0"/>
      <dgm:spPr/>
    </dgm:pt>
    <dgm:pt modelId="{4181D3D8-6912-40DB-8746-C698B1DFA864}" type="pres">
      <dgm:prSet presAssocID="{13EEEE0E-A214-4C3A-A56D-81BE7F06F047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0207E78-73D4-4B8C-8CE9-0E8F0E9F8A16}" type="pres">
      <dgm:prSet presAssocID="{589C9EF7-3E05-4AAD-BE3A-9A47D5DE3AB1}" presName="sibTrans" presStyleCnt="0"/>
      <dgm:spPr/>
    </dgm:pt>
    <dgm:pt modelId="{5FAA17EA-6DF5-4F9E-B26C-D8BA01EA7A5B}" type="pres">
      <dgm:prSet presAssocID="{3E2D5B3B-67B8-4F14-913A-FC829DFF9DFC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5157383-FC0B-4A20-9125-BC4DFA6FC20D}" type="pres">
      <dgm:prSet presAssocID="{C85015AC-E245-40E1-B92A-4BC1C8B90BD4}" presName="sibTrans" presStyleCnt="0"/>
      <dgm:spPr/>
    </dgm:pt>
    <dgm:pt modelId="{DA872B89-E536-4E94-8809-B8881F0B1E57}" type="pres">
      <dgm:prSet presAssocID="{BDFE3D2F-8643-4C57-9939-124D1B6EE5F4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B3D07B2-6035-4016-9AEE-AD4F6FE81C92}" type="pres">
      <dgm:prSet presAssocID="{494DCEB2-7710-46C9-884E-42F7FC0781D8}" presName="sibTrans" presStyleCnt="0"/>
      <dgm:spPr/>
    </dgm:pt>
    <dgm:pt modelId="{EFD15899-3348-4C4A-97B4-62D480073D45}" type="pres">
      <dgm:prSet presAssocID="{69B3CA93-7515-4552-A6EC-6643603B63E8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BFE489B-9AF6-443F-A19D-B4F240CAFFC8}" type="pres">
      <dgm:prSet presAssocID="{51D3FAF9-0619-4045-B3EB-A7594BDE7140}" presName="sibTrans" presStyleCnt="0"/>
      <dgm:spPr/>
    </dgm:pt>
    <dgm:pt modelId="{B9E79E31-FE21-46BE-8633-3497840355D9}" type="pres">
      <dgm:prSet presAssocID="{01EFB243-B02C-41A3-B232-5BF1CB3D16F5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F8A0859-8B42-4575-AA26-10FA2D3E9F9E}" type="pres">
      <dgm:prSet presAssocID="{05B18C14-D0D0-462D-A350-5CFA03F1B83A}" presName="sibTrans" presStyleCnt="0"/>
      <dgm:spPr/>
    </dgm:pt>
    <dgm:pt modelId="{923E22F0-E2EF-4A26-B7D7-AE3D4D9BE960}" type="pres">
      <dgm:prSet presAssocID="{10C756C2-0A25-4B39-BB44-98118FBAC065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F622A8F-C89A-48C0-AA26-8F70D7AD7027}" type="pres">
      <dgm:prSet presAssocID="{B1ECD47E-CE91-4714-A128-69A9F231A7A6}" presName="sibTrans" presStyleCnt="0"/>
      <dgm:spPr/>
    </dgm:pt>
    <dgm:pt modelId="{34E6566B-E38F-443A-8446-B7CCCEECDC50}" type="pres">
      <dgm:prSet presAssocID="{E2ABBBAC-CE36-468A-91F8-DEC06F244384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9814DD-68F2-417C-85E4-6921E17DD4DB}" type="pres">
      <dgm:prSet presAssocID="{AA5862D2-1594-412D-8C1E-21490A5F50F5}" presName="sibTrans" presStyleCnt="0"/>
      <dgm:spPr/>
    </dgm:pt>
    <dgm:pt modelId="{AECDECB3-2B8D-476C-93C2-3E7B943F0B38}" type="pres">
      <dgm:prSet presAssocID="{32ECCAEE-AB93-46BC-806B-397B7939826F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0B3FED0-D453-44DB-86D7-3FB24C9A85EE}" type="pres">
      <dgm:prSet presAssocID="{B0865EE4-39B5-4832-93BB-98CFAC9C292D}" presName="sibTrans" presStyleCnt="0"/>
      <dgm:spPr/>
    </dgm:pt>
    <dgm:pt modelId="{753336DA-4788-4BD3-A963-027ED980F8AF}" type="pres">
      <dgm:prSet presAssocID="{336E5D51-C181-4497-A19C-16253A0C330B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0886B58-2615-4381-B0A1-6C42BE921F00}" type="pres">
      <dgm:prSet presAssocID="{99F8D32A-FFC8-46CC-9D97-688FF3EAC732}" presName="sibTrans" presStyleCnt="0"/>
      <dgm:spPr/>
    </dgm:pt>
    <dgm:pt modelId="{921A5128-FBFB-47B7-9978-F75604EDACDF}" type="pres">
      <dgm:prSet presAssocID="{ED071175-F6F2-42D1-B823-937F35523572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6172D17-AE24-49BF-ADA4-32FA710E088F}" type="pres">
      <dgm:prSet presAssocID="{EADC756A-0A4C-4214-B603-9F9049EC9E5A}" presName="sibTrans" presStyleCnt="0"/>
      <dgm:spPr/>
    </dgm:pt>
    <dgm:pt modelId="{BDB3E999-BA66-4A1D-A5E0-3D0A6DA3AFAD}" type="pres">
      <dgm:prSet presAssocID="{7E3C5AB1-F329-48F3-BFCD-4CC02235B56B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01FC8A4-F5AF-4D91-8BB4-DFA6DD7F4666}" srcId="{591DF1B7-F57F-4C97-9BEF-25C9A3E444B9}" destId="{E2ABBBAC-CE36-468A-91F8-DEC06F244384}" srcOrd="7" destOrd="0" parTransId="{F2D62102-7ADD-47FB-BC38-7B75DD872F06}" sibTransId="{AA5862D2-1594-412D-8C1E-21490A5F50F5}"/>
    <dgm:cxn modelId="{049776B8-FA90-4450-B011-B505E6C0EFEF}" type="presOf" srcId="{ED071175-F6F2-42D1-B823-937F35523572}" destId="{921A5128-FBFB-47B7-9978-F75604EDACDF}" srcOrd="0" destOrd="0" presId="urn:microsoft.com/office/officeart/2005/8/layout/default#1"/>
    <dgm:cxn modelId="{11088043-5DC9-46C5-9CA7-7834056F0658}" srcId="{591DF1B7-F57F-4C97-9BEF-25C9A3E444B9}" destId="{13EEEE0E-A214-4C3A-A56D-81BE7F06F047}" srcOrd="1" destOrd="0" parTransId="{64635283-29FD-4C3F-AECD-F96E40CDD659}" sibTransId="{589C9EF7-3E05-4AAD-BE3A-9A47D5DE3AB1}"/>
    <dgm:cxn modelId="{8CA51E3F-1433-4B2E-B905-54D3F22EFD65}" type="presOf" srcId="{3E2D5B3B-67B8-4F14-913A-FC829DFF9DFC}" destId="{5FAA17EA-6DF5-4F9E-B26C-D8BA01EA7A5B}" srcOrd="0" destOrd="0" presId="urn:microsoft.com/office/officeart/2005/8/layout/default#1"/>
    <dgm:cxn modelId="{CB409998-BCED-41D0-BADF-753893475C7C}" srcId="{591DF1B7-F57F-4C97-9BEF-25C9A3E444B9}" destId="{10C756C2-0A25-4B39-BB44-98118FBAC065}" srcOrd="6" destOrd="0" parTransId="{D82F7A44-5C60-4E2B-B558-6D86DD97168F}" sibTransId="{B1ECD47E-CE91-4714-A128-69A9F231A7A6}"/>
    <dgm:cxn modelId="{ABFC0804-9328-4D77-9285-C8F907E041B9}" type="presOf" srcId="{69B3CA93-7515-4552-A6EC-6643603B63E8}" destId="{EFD15899-3348-4C4A-97B4-62D480073D45}" srcOrd="0" destOrd="0" presId="urn:microsoft.com/office/officeart/2005/8/layout/default#1"/>
    <dgm:cxn modelId="{3B821756-FFDB-45AB-B046-497223D041D0}" type="presOf" srcId="{4E1122FB-9756-4A28-B262-BA0F6053177E}" destId="{E25119FE-587E-4CEB-8BA8-0B64BDE00A0D}" srcOrd="0" destOrd="0" presId="urn:microsoft.com/office/officeart/2005/8/layout/default#1"/>
    <dgm:cxn modelId="{AA7186DE-51AC-41C7-952B-AD719536E6C5}" type="presOf" srcId="{E2ABBBAC-CE36-468A-91F8-DEC06F244384}" destId="{34E6566B-E38F-443A-8446-B7CCCEECDC50}" srcOrd="0" destOrd="0" presId="urn:microsoft.com/office/officeart/2005/8/layout/default#1"/>
    <dgm:cxn modelId="{0D694A9E-B108-42B9-A5DF-F33466E24A07}" srcId="{591DF1B7-F57F-4C97-9BEF-25C9A3E444B9}" destId="{3E2D5B3B-67B8-4F14-913A-FC829DFF9DFC}" srcOrd="2" destOrd="0" parTransId="{1B04E82F-32EF-47B2-A322-6A9D559BE293}" sibTransId="{C85015AC-E245-40E1-B92A-4BC1C8B90BD4}"/>
    <dgm:cxn modelId="{D626A2D4-E274-4C5E-91AE-5FA1826DEA70}" srcId="{591DF1B7-F57F-4C97-9BEF-25C9A3E444B9}" destId="{BDFE3D2F-8643-4C57-9939-124D1B6EE5F4}" srcOrd="3" destOrd="0" parTransId="{0435161F-0853-4668-8DB3-94D49B9F93EE}" sibTransId="{494DCEB2-7710-46C9-884E-42F7FC0781D8}"/>
    <dgm:cxn modelId="{4A45E6E6-AE67-458C-BEB3-180212F7D019}" type="presOf" srcId="{10C756C2-0A25-4B39-BB44-98118FBAC065}" destId="{923E22F0-E2EF-4A26-B7D7-AE3D4D9BE960}" srcOrd="0" destOrd="0" presId="urn:microsoft.com/office/officeart/2005/8/layout/default#1"/>
    <dgm:cxn modelId="{E9354BC6-C102-4A0F-B25E-3D36DD95426F}" type="presOf" srcId="{01EFB243-B02C-41A3-B232-5BF1CB3D16F5}" destId="{B9E79E31-FE21-46BE-8633-3497840355D9}" srcOrd="0" destOrd="0" presId="urn:microsoft.com/office/officeart/2005/8/layout/default#1"/>
    <dgm:cxn modelId="{809B1228-FC9C-474C-8802-8E87BFFBEC33}" type="presOf" srcId="{7E3C5AB1-F329-48F3-BFCD-4CC02235B56B}" destId="{BDB3E999-BA66-4A1D-A5E0-3D0A6DA3AFAD}" srcOrd="0" destOrd="0" presId="urn:microsoft.com/office/officeart/2005/8/layout/default#1"/>
    <dgm:cxn modelId="{B26619E6-0051-4C1B-A7E1-2290BB242BA5}" srcId="{591DF1B7-F57F-4C97-9BEF-25C9A3E444B9}" destId="{336E5D51-C181-4497-A19C-16253A0C330B}" srcOrd="9" destOrd="0" parTransId="{7D466649-6C31-46F8-95E2-FCEEA96E13B8}" sibTransId="{99F8D32A-FFC8-46CC-9D97-688FF3EAC732}"/>
    <dgm:cxn modelId="{3E85E26D-BAC9-4594-97CA-25BBFB9A972B}" srcId="{591DF1B7-F57F-4C97-9BEF-25C9A3E444B9}" destId="{69B3CA93-7515-4552-A6EC-6643603B63E8}" srcOrd="4" destOrd="0" parTransId="{9FE7F616-7C4D-4A3A-AD1D-D1FE4DFBE779}" sibTransId="{51D3FAF9-0619-4045-B3EB-A7594BDE7140}"/>
    <dgm:cxn modelId="{8A29696E-3CA0-41B2-AF36-4161376F78D9}" srcId="{591DF1B7-F57F-4C97-9BEF-25C9A3E444B9}" destId="{01EFB243-B02C-41A3-B232-5BF1CB3D16F5}" srcOrd="5" destOrd="0" parTransId="{5C35A8F2-97B4-4669-BFBE-50BB79E72AD9}" sibTransId="{05B18C14-D0D0-462D-A350-5CFA03F1B83A}"/>
    <dgm:cxn modelId="{A9996B89-B51F-42F8-A34E-1C509B7EB4DF}" srcId="{591DF1B7-F57F-4C97-9BEF-25C9A3E444B9}" destId="{ED071175-F6F2-42D1-B823-937F35523572}" srcOrd="10" destOrd="0" parTransId="{835AFA55-0DC8-4344-8DB6-1AA981AE7C4D}" sibTransId="{EADC756A-0A4C-4214-B603-9F9049EC9E5A}"/>
    <dgm:cxn modelId="{EA411EE9-5736-4679-91B9-622881C5AEAC}" srcId="{591DF1B7-F57F-4C97-9BEF-25C9A3E444B9}" destId="{32ECCAEE-AB93-46BC-806B-397B7939826F}" srcOrd="8" destOrd="0" parTransId="{6AA5A465-FD36-44D6-A36A-6C5554EB8E7B}" sibTransId="{B0865EE4-39B5-4832-93BB-98CFAC9C292D}"/>
    <dgm:cxn modelId="{2CB00E47-64D5-49F9-B47A-378F7B8BEEE4}" type="presOf" srcId="{13EEEE0E-A214-4C3A-A56D-81BE7F06F047}" destId="{4181D3D8-6912-40DB-8746-C698B1DFA864}" srcOrd="0" destOrd="0" presId="urn:microsoft.com/office/officeart/2005/8/layout/default#1"/>
    <dgm:cxn modelId="{F580A668-47A4-4C00-B1CF-90CE18E43C45}" type="presOf" srcId="{BDFE3D2F-8643-4C57-9939-124D1B6EE5F4}" destId="{DA872B89-E536-4E94-8809-B8881F0B1E57}" srcOrd="0" destOrd="0" presId="urn:microsoft.com/office/officeart/2005/8/layout/default#1"/>
    <dgm:cxn modelId="{AA20E448-8E17-4180-A081-3F28541EDC71}" type="presOf" srcId="{32ECCAEE-AB93-46BC-806B-397B7939826F}" destId="{AECDECB3-2B8D-476C-93C2-3E7B943F0B38}" srcOrd="0" destOrd="0" presId="urn:microsoft.com/office/officeart/2005/8/layout/default#1"/>
    <dgm:cxn modelId="{13549DCF-F46F-44B3-97B7-5C85E46F2A17}" type="presOf" srcId="{336E5D51-C181-4497-A19C-16253A0C330B}" destId="{753336DA-4788-4BD3-A963-027ED980F8AF}" srcOrd="0" destOrd="0" presId="urn:microsoft.com/office/officeart/2005/8/layout/default#1"/>
    <dgm:cxn modelId="{6898149C-DFDE-42D7-9E55-07C555CE0B5B}" type="presOf" srcId="{591DF1B7-F57F-4C97-9BEF-25C9A3E444B9}" destId="{15D8A7F4-DEFF-45CA-8FE8-3CE2DF1C8A16}" srcOrd="0" destOrd="0" presId="urn:microsoft.com/office/officeart/2005/8/layout/default#1"/>
    <dgm:cxn modelId="{5681E7AA-6D20-46C4-B81C-7B8A3F1F94AD}" srcId="{591DF1B7-F57F-4C97-9BEF-25C9A3E444B9}" destId="{7E3C5AB1-F329-48F3-BFCD-4CC02235B56B}" srcOrd="11" destOrd="0" parTransId="{B0CCD320-F2F9-4E38-ADEA-2E0C14A5293F}" sibTransId="{5F3A0DB6-D2C8-45C9-A8CA-39F29F0406E5}"/>
    <dgm:cxn modelId="{2A40D9DC-AD41-47FE-AC47-8609A842FF77}" srcId="{591DF1B7-F57F-4C97-9BEF-25C9A3E444B9}" destId="{4E1122FB-9756-4A28-B262-BA0F6053177E}" srcOrd="0" destOrd="0" parTransId="{CA160B41-A182-4898-8079-C60B3064D7D6}" sibTransId="{4A1A7B30-B6C5-4FB9-AC2C-E6221B916D8A}"/>
    <dgm:cxn modelId="{BE9742D7-6CF8-4772-AFFA-C8DCDEA5D517}" type="presParOf" srcId="{15D8A7F4-DEFF-45CA-8FE8-3CE2DF1C8A16}" destId="{E25119FE-587E-4CEB-8BA8-0B64BDE00A0D}" srcOrd="0" destOrd="0" presId="urn:microsoft.com/office/officeart/2005/8/layout/default#1"/>
    <dgm:cxn modelId="{C64918F4-AD83-4DB9-8BE9-1D4271742ABA}" type="presParOf" srcId="{15D8A7F4-DEFF-45CA-8FE8-3CE2DF1C8A16}" destId="{95D17C3E-C676-4F96-8666-101B28B5DC38}" srcOrd="1" destOrd="0" presId="urn:microsoft.com/office/officeart/2005/8/layout/default#1"/>
    <dgm:cxn modelId="{53B44B02-3D08-4DC0-8E8B-0A9210471211}" type="presParOf" srcId="{15D8A7F4-DEFF-45CA-8FE8-3CE2DF1C8A16}" destId="{4181D3D8-6912-40DB-8746-C698B1DFA864}" srcOrd="2" destOrd="0" presId="urn:microsoft.com/office/officeart/2005/8/layout/default#1"/>
    <dgm:cxn modelId="{065801D9-5DAF-45B3-87E4-52E3D48A60D8}" type="presParOf" srcId="{15D8A7F4-DEFF-45CA-8FE8-3CE2DF1C8A16}" destId="{C0207E78-73D4-4B8C-8CE9-0E8F0E9F8A16}" srcOrd="3" destOrd="0" presId="urn:microsoft.com/office/officeart/2005/8/layout/default#1"/>
    <dgm:cxn modelId="{4CEE5524-FF18-47EE-8412-09514CB3DC46}" type="presParOf" srcId="{15D8A7F4-DEFF-45CA-8FE8-3CE2DF1C8A16}" destId="{5FAA17EA-6DF5-4F9E-B26C-D8BA01EA7A5B}" srcOrd="4" destOrd="0" presId="urn:microsoft.com/office/officeart/2005/8/layout/default#1"/>
    <dgm:cxn modelId="{EA75FF0E-D3BA-40F9-A2FA-AB221ACED4C2}" type="presParOf" srcId="{15D8A7F4-DEFF-45CA-8FE8-3CE2DF1C8A16}" destId="{A5157383-FC0B-4A20-9125-BC4DFA6FC20D}" srcOrd="5" destOrd="0" presId="urn:microsoft.com/office/officeart/2005/8/layout/default#1"/>
    <dgm:cxn modelId="{3095FD69-4489-4336-AE66-B19A6E86EA9D}" type="presParOf" srcId="{15D8A7F4-DEFF-45CA-8FE8-3CE2DF1C8A16}" destId="{DA872B89-E536-4E94-8809-B8881F0B1E57}" srcOrd="6" destOrd="0" presId="urn:microsoft.com/office/officeart/2005/8/layout/default#1"/>
    <dgm:cxn modelId="{648AA412-6AEC-4768-A199-A4D76F718873}" type="presParOf" srcId="{15D8A7F4-DEFF-45CA-8FE8-3CE2DF1C8A16}" destId="{4B3D07B2-6035-4016-9AEE-AD4F6FE81C92}" srcOrd="7" destOrd="0" presId="urn:microsoft.com/office/officeart/2005/8/layout/default#1"/>
    <dgm:cxn modelId="{59F4031E-D4AF-41A3-A675-9A0ED204BB73}" type="presParOf" srcId="{15D8A7F4-DEFF-45CA-8FE8-3CE2DF1C8A16}" destId="{EFD15899-3348-4C4A-97B4-62D480073D45}" srcOrd="8" destOrd="0" presId="urn:microsoft.com/office/officeart/2005/8/layout/default#1"/>
    <dgm:cxn modelId="{2FCFC604-4D5F-47B3-8FED-F547362D567F}" type="presParOf" srcId="{15D8A7F4-DEFF-45CA-8FE8-3CE2DF1C8A16}" destId="{1BFE489B-9AF6-443F-A19D-B4F240CAFFC8}" srcOrd="9" destOrd="0" presId="urn:microsoft.com/office/officeart/2005/8/layout/default#1"/>
    <dgm:cxn modelId="{FBC538ED-AEE9-4F10-8333-BAF41AEFEEFE}" type="presParOf" srcId="{15D8A7F4-DEFF-45CA-8FE8-3CE2DF1C8A16}" destId="{B9E79E31-FE21-46BE-8633-3497840355D9}" srcOrd="10" destOrd="0" presId="urn:microsoft.com/office/officeart/2005/8/layout/default#1"/>
    <dgm:cxn modelId="{F3ABBE52-1030-4FE6-A1EA-6FD83CFCCD6E}" type="presParOf" srcId="{15D8A7F4-DEFF-45CA-8FE8-3CE2DF1C8A16}" destId="{7F8A0859-8B42-4575-AA26-10FA2D3E9F9E}" srcOrd="11" destOrd="0" presId="urn:microsoft.com/office/officeart/2005/8/layout/default#1"/>
    <dgm:cxn modelId="{99CA8F78-C113-4801-B2B4-6955941F070D}" type="presParOf" srcId="{15D8A7F4-DEFF-45CA-8FE8-3CE2DF1C8A16}" destId="{923E22F0-E2EF-4A26-B7D7-AE3D4D9BE960}" srcOrd="12" destOrd="0" presId="urn:microsoft.com/office/officeart/2005/8/layout/default#1"/>
    <dgm:cxn modelId="{3A921A7B-C567-43E9-B832-686905DC6A5B}" type="presParOf" srcId="{15D8A7F4-DEFF-45CA-8FE8-3CE2DF1C8A16}" destId="{9F622A8F-C89A-48C0-AA26-8F70D7AD7027}" srcOrd="13" destOrd="0" presId="urn:microsoft.com/office/officeart/2005/8/layout/default#1"/>
    <dgm:cxn modelId="{EB3A64B2-4CC1-4EF2-A70C-8BC212873A86}" type="presParOf" srcId="{15D8A7F4-DEFF-45CA-8FE8-3CE2DF1C8A16}" destId="{34E6566B-E38F-443A-8446-B7CCCEECDC50}" srcOrd="14" destOrd="0" presId="urn:microsoft.com/office/officeart/2005/8/layout/default#1"/>
    <dgm:cxn modelId="{D921928D-4DF8-40C9-AEC0-0E654B75453F}" type="presParOf" srcId="{15D8A7F4-DEFF-45CA-8FE8-3CE2DF1C8A16}" destId="{AC9814DD-68F2-417C-85E4-6921E17DD4DB}" srcOrd="15" destOrd="0" presId="urn:microsoft.com/office/officeart/2005/8/layout/default#1"/>
    <dgm:cxn modelId="{BD04C5C0-1D30-499D-82BD-B61C69D6BE87}" type="presParOf" srcId="{15D8A7F4-DEFF-45CA-8FE8-3CE2DF1C8A16}" destId="{AECDECB3-2B8D-476C-93C2-3E7B943F0B38}" srcOrd="16" destOrd="0" presId="urn:microsoft.com/office/officeart/2005/8/layout/default#1"/>
    <dgm:cxn modelId="{2583B4F6-BA5B-4076-976A-3E0C55D78208}" type="presParOf" srcId="{15D8A7F4-DEFF-45CA-8FE8-3CE2DF1C8A16}" destId="{F0B3FED0-D453-44DB-86D7-3FB24C9A85EE}" srcOrd="17" destOrd="0" presId="urn:microsoft.com/office/officeart/2005/8/layout/default#1"/>
    <dgm:cxn modelId="{D6DCDFE7-89FC-4074-AC3C-190305D6436B}" type="presParOf" srcId="{15D8A7F4-DEFF-45CA-8FE8-3CE2DF1C8A16}" destId="{753336DA-4788-4BD3-A963-027ED980F8AF}" srcOrd="18" destOrd="0" presId="urn:microsoft.com/office/officeart/2005/8/layout/default#1"/>
    <dgm:cxn modelId="{4B6BB162-9317-4FCD-96BA-D5FCD9F56817}" type="presParOf" srcId="{15D8A7F4-DEFF-45CA-8FE8-3CE2DF1C8A16}" destId="{10886B58-2615-4381-B0A1-6C42BE921F00}" srcOrd="19" destOrd="0" presId="urn:microsoft.com/office/officeart/2005/8/layout/default#1"/>
    <dgm:cxn modelId="{868A0EF8-AECD-441D-BEC4-9AF10596FCBB}" type="presParOf" srcId="{15D8A7F4-DEFF-45CA-8FE8-3CE2DF1C8A16}" destId="{921A5128-FBFB-47B7-9978-F75604EDACDF}" srcOrd="20" destOrd="0" presId="urn:microsoft.com/office/officeart/2005/8/layout/default#1"/>
    <dgm:cxn modelId="{0DAF796D-1A1E-4ED2-9A5E-88729F4F02D1}" type="presParOf" srcId="{15D8A7F4-DEFF-45CA-8FE8-3CE2DF1C8A16}" destId="{46172D17-AE24-49BF-ADA4-32FA710E088F}" srcOrd="21" destOrd="0" presId="urn:microsoft.com/office/officeart/2005/8/layout/default#1"/>
    <dgm:cxn modelId="{C6B22DCD-5AED-4027-B08A-869EC51DD7CD}" type="presParOf" srcId="{15D8A7F4-DEFF-45CA-8FE8-3CE2DF1C8A16}" destId="{BDB3E999-BA66-4A1D-A5E0-3D0A6DA3AFAD}" srcOrd="22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119FE-587E-4CEB-8BA8-0B64BDE00A0D}">
      <dsp:nvSpPr>
        <dsp:cNvPr id="0" name=""/>
        <dsp:cNvSpPr/>
      </dsp:nvSpPr>
      <dsp:spPr>
        <a:xfrm>
          <a:off x="330121" y="601"/>
          <a:ext cx="1825192" cy="1095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Programa de computador</a:t>
          </a:r>
          <a:endParaRPr lang="pt-BR" sz="2100" kern="1200" dirty="0"/>
        </a:p>
      </dsp:txBody>
      <dsp:txXfrm>
        <a:off x="330121" y="601"/>
        <a:ext cx="1825192" cy="1095115"/>
      </dsp:txXfrm>
    </dsp:sp>
    <dsp:sp modelId="{4181D3D8-6912-40DB-8746-C698B1DFA864}">
      <dsp:nvSpPr>
        <dsp:cNvPr id="0" name=""/>
        <dsp:cNvSpPr/>
      </dsp:nvSpPr>
      <dsp:spPr>
        <a:xfrm>
          <a:off x="2337832" y="601"/>
          <a:ext cx="1825192" cy="1095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Questionários</a:t>
          </a:r>
          <a:endParaRPr lang="pt-BR" sz="2100" kern="1200" dirty="0"/>
        </a:p>
      </dsp:txBody>
      <dsp:txXfrm>
        <a:off x="2337832" y="601"/>
        <a:ext cx="1825192" cy="1095115"/>
      </dsp:txXfrm>
    </dsp:sp>
    <dsp:sp modelId="{5FAA17EA-6DF5-4F9E-B26C-D8BA01EA7A5B}">
      <dsp:nvSpPr>
        <dsp:cNvPr id="0" name=""/>
        <dsp:cNvSpPr/>
      </dsp:nvSpPr>
      <dsp:spPr>
        <a:xfrm>
          <a:off x="4345544" y="601"/>
          <a:ext cx="1825192" cy="1095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Simulação de dados</a:t>
          </a:r>
          <a:endParaRPr lang="pt-BR" sz="2100" kern="1200" dirty="0"/>
        </a:p>
      </dsp:txBody>
      <dsp:txXfrm>
        <a:off x="4345544" y="601"/>
        <a:ext cx="1825192" cy="1095115"/>
      </dsp:txXfrm>
    </dsp:sp>
    <dsp:sp modelId="{DA872B89-E536-4E94-8809-B8881F0B1E57}">
      <dsp:nvSpPr>
        <dsp:cNvPr id="0" name=""/>
        <dsp:cNvSpPr/>
      </dsp:nvSpPr>
      <dsp:spPr>
        <a:xfrm>
          <a:off x="330121" y="1278236"/>
          <a:ext cx="1825192" cy="1095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Visita in loco</a:t>
          </a:r>
          <a:endParaRPr lang="pt-BR" sz="2100" kern="1200" dirty="0"/>
        </a:p>
      </dsp:txBody>
      <dsp:txXfrm>
        <a:off x="330121" y="1278236"/>
        <a:ext cx="1825192" cy="1095115"/>
      </dsp:txXfrm>
    </dsp:sp>
    <dsp:sp modelId="{EFD15899-3348-4C4A-97B4-62D480073D45}">
      <dsp:nvSpPr>
        <dsp:cNvPr id="0" name=""/>
        <dsp:cNvSpPr/>
      </dsp:nvSpPr>
      <dsp:spPr>
        <a:xfrm>
          <a:off x="2337832" y="1278236"/>
          <a:ext cx="1825192" cy="1095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Mapeamento de estatístico</a:t>
          </a:r>
          <a:endParaRPr lang="pt-BR" sz="2100" kern="1200" dirty="0"/>
        </a:p>
      </dsp:txBody>
      <dsp:txXfrm>
        <a:off x="2337832" y="1278236"/>
        <a:ext cx="1825192" cy="1095115"/>
      </dsp:txXfrm>
    </dsp:sp>
    <dsp:sp modelId="{B9E79E31-FE21-46BE-8633-3497840355D9}">
      <dsp:nvSpPr>
        <dsp:cNvPr id="0" name=""/>
        <dsp:cNvSpPr/>
      </dsp:nvSpPr>
      <dsp:spPr>
        <a:xfrm>
          <a:off x="4345544" y="1278236"/>
          <a:ext cx="1825192" cy="1095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Programas de rastreamento</a:t>
          </a:r>
          <a:endParaRPr lang="pt-BR" sz="2100" kern="1200" dirty="0"/>
        </a:p>
      </dsp:txBody>
      <dsp:txXfrm>
        <a:off x="4345544" y="1278236"/>
        <a:ext cx="1825192" cy="1095115"/>
      </dsp:txXfrm>
    </dsp:sp>
    <dsp:sp modelId="{923E22F0-E2EF-4A26-B7D7-AE3D4D9BE960}">
      <dsp:nvSpPr>
        <dsp:cNvPr id="0" name=""/>
        <dsp:cNvSpPr/>
      </dsp:nvSpPr>
      <dsp:spPr>
        <a:xfrm>
          <a:off x="330121" y="2555870"/>
          <a:ext cx="1825192" cy="1095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Entrevista</a:t>
          </a:r>
          <a:endParaRPr lang="pt-BR" sz="2100" kern="1200" dirty="0"/>
        </a:p>
      </dsp:txBody>
      <dsp:txXfrm>
        <a:off x="330121" y="2555870"/>
        <a:ext cx="1825192" cy="1095115"/>
      </dsp:txXfrm>
    </dsp:sp>
    <dsp:sp modelId="{34E6566B-E38F-443A-8446-B7CCCEECDC50}">
      <dsp:nvSpPr>
        <dsp:cNvPr id="0" name=""/>
        <dsp:cNvSpPr/>
      </dsp:nvSpPr>
      <dsp:spPr>
        <a:xfrm>
          <a:off x="2337832" y="2555870"/>
          <a:ext cx="1825192" cy="1095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Análise de relatórios/telas</a:t>
          </a:r>
          <a:endParaRPr lang="pt-BR" sz="2100" kern="1200" dirty="0"/>
        </a:p>
      </dsp:txBody>
      <dsp:txXfrm>
        <a:off x="2337832" y="2555870"/>
        <a:ext cx="1825192" cy="1095115"/>
      </dsp:txXfrm>
    </dsp:sp>
    <dsp:sp modelId="{AECDECB3-2B8D-476C-93C2-3E7B943F0B38}">
      <dsp:nvSpPr>
        <dsp:cNvPr id="0" name=""/>
        <dsp:cNvSpPr/>
      </dsp:nvSpPr>
      <dsp:spPr>
        <a:xfrm>
          <a:off x="4345544" y="2555870"/>
          <a:ext cx="1825192" cy="1095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Simulação paralela</a:t>
          </a:r>
          <a:endParaRPr lang="pt-BR" sz="2100" kern="1200" dirty="0"/>
        </a:p>
      </dsp:txBody>
      <dsp:txXfrm>
        <a:off x="4345544" y="2555870"/>
        <a:ext cx="1825192" cy="1095115"/>
      </dsp:txXfrm>
    </dsp:sp>
    <dsp:sp modelId="{753336DA-4788-4BD3-A963-027ED980F8AF}">
      <dsp:nvSpPr>
        <dsp:cNvPr id="0" name=""/>
        <dsp:cNvSpPr/>
      </dsp:nvSpPr>
      <dsp:spPr>
        <a:xfrm>
          <a:off x="330121" y="3833505"/>
          <a:ext cx="1825192" cy="1095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Análise de </a:t>
          </a:r>
          <a:r>
            <a:rPr lang="pt-BR" sz="2100" kern="1200" dirty="0" err="1" smtClean="0"/>
            <a:t>logs</a:t>
          </a:r>
          <a:endParaRPr lang="pt-BR" sz="2100" kern="1200" dirty="0"/>
        </a:p>
      </dsp:txBody>
      <dsp:txXfrm>
        <a:off x="330121" y="3833505"/>
        <a:ext cx="1825192" cy="1095115"/>
      </dsp:txXfrm>
    </dsp:sp>
    <dsp:sp modelId="{921A5128-FBFB-47B7-9978-F75604EDACDF}">
      <dsp:nvSpPr>
        <dsp:cNvPr id="0" name=""/>
        <dsp:cNvSpPr/>
      </dsp:nvSpPr>
      <dsp:spPr>
        <a:xfrm>
          <a:off x="2337832" y="3833505"/>
          <a:ext cx="1825192" cy="1095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Análise do programa-fonte</a:t>
          </a:r>
          <a:endParaRPr lang="pt-BR" sz="2100" kern="1200" dirty="0"/>
        </a:p>
      </dsp:txBody>
      <dsp:txXfrm>
        <a:off x="2337832" y="3833505"/>
        <a:ext cx="1825192" cy="1095115"/>
      </dsp:txXfrm>
    </dsp:sp>
    <dsp:sp modelId="{BDB3E999-BA66-4A1D-A5E0-3D0A6DA3AFAD}">
      <dsp:nvSpPr>
        <dsp:cNvPr id="0" name=""/>
        <dsp:cNvSpPr/>
      </dsp:nvSpPr>
      <dsp:spPr>
        <a:xfrm>
          <a:off x="4345544" y="3833505"/>
          <a:ext cx="1825192" cy="1095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Auditoria da Base de dados</a:t>
          </a:r>
          <a:endParaRPr lang="pt-BR" sz="2100" kern="1200" dirty="0"/>
        </a:p>
      </dsp:txBody>
      <dsp:txXfrm>
        <a:off x="4345544" y="3833505"/>
        <a:ext cx="1825192" cy="1095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0D9E9-E6FE-445D-B3AA-1BD4830E91E0}" type="datetimeFigureOut">
              <a:rPr lang="pt-BR" smtClean="0"/>
              <a:pPr/>
              <a:t>05/05/2014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EF3B4-F027-4CD8-8BF1-A5BCA871288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433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F3B4-F027-4CD8-8BF1-A5BCA871288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08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apa_slide_un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4763"/>
            <a:ext cx="9140825" cy="6848475"/>
          </a:xfrm>
          <a:prstGeom prst="rect">
            <a:avLst/>
          </a:prstGeom>
          <a:noFill/>
        </p:spPr>
      </p:pic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3428992" y="5286388"/>
            <a:ext cx="5545137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b="1" dirty="0" smtClean="0">
                <a:latin typeface="Verdana" pitchFamily="34" charset="0"/>
              </a:rPr>
              <a:t>Auditoria e</a:t>
            </a:r>
            <a:r>
              <a:rPr lang="pt-BR" b="1" baseline="0" dirty="0" smtClean="0">
                <a:latin typeface="Verdana" pitchFamily="34" charset="0"/>
              </a:rPr>
              <a:t> Qualidade de Sistemas</a:t>
            </a:r>
            <a:endParaRPr lang="pt-BR" b="1" dirty="0">
              <a:latin typeface="Verdana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pt-BR" sz="1600" dirty="0" smtClean="0">
                <a:latin typeface="Verdana" pitchFamily="34" charset="0"/>
              </a:rPr>
              <a:t>Prof.</a:t>
            </a:r>
            <a:r>
              <a:rPr lang="pt-BR" sz="1600" baseline="0" dirty="0" smtClean="0">
                <a:latin typeface="Verdana" pitchFamily="34" charset="0"/>
              </a:rPr>
              <a:t> Edgard Davidson C. Cardoso</a:t>
            </a:r>
            <a:endParaRPr lang="pt-BR" sz="1600" dirty="0">
              <a:latin typeface="Verdana" pitchFamily="34" charset="0"/>
            </a:endParaRPr>
          </a:p>
        </p:txBody>
      </p:sp>
      <p:sp>
        <p:nvSpPr>
          <p:cNvPr id="30" name="Espaço Reservado para Rodapé 2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Prof. Edgard Davidosn C. Cardoso </a:t>
            </a:r>
            <a:endParaRPr lang="pt-BR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Edgard Davidson C. Cardoso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Edgard Davidson C. Cardoso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44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3"/>
          <p:cNvSpPr txBox="1">
            <a:spLocks/>
          </p:cNvSpPr>
          <p:nvPr userDrawn="1"/>
        </p:nvSpPr>
        <p:spPr>
          <a:xfrm>
            <a:off x="428596" y="6350023"/>
            <a:ext cx="28894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49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Prof. Edgard Davidson C. Cardoso</a:t>
            </a:r>
          </a:p>
        </p:txBody>
      </p:sp>
      <p:sp>
        <p:nvSpPr>
          <p:cNvPr id="18" name="Título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Edgard Davidson C. Cardoso</a:t>
            </a:r>
            <a:endParaRPr lang="pt-BR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Edgard Davidson C. Cardoso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Edgard Davidson C. Cardoso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Edgard Davidson C. Cardoso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7715272" y="6286520"/>
            <a:ext cx="990592" cy="365125"/>
          </a:xfrm>
          <a:prstGeom prst="rect">
            <a:avLst/>
          </a:prstGeom>
        </p:spPr>
        <p:txBody>
          <a:bodyPr/>
          <a:lstStyle/>
          <a:p>
            <a:fld id="{9A876F49-A3ED-4F7B-BFA7-DF8AFBBA5E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Edgard Davidson C. Cardoso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Edgard Davidson C. Cardoso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Edgard Davidson C. Cardoso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857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57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28596" y="642146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44494D"/>
                </a:solidFill>
              </a:defRPr>
            </a:lvl1pPr>
          </a:lstStyle>
          <a:p>
            <a:r>
              <a:rPr lang="pt-BR" dirty="0" smtClean="0"/>
              <a:t>Prof. Edgard Davidson C. Cardoso 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08614" y="6370639"/>
            <a:ext cx="1035418" cy="487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Espaço Reservado para Rodapé 4"/>
          <p:cNvSpPr txBox="1">
            <a:spLocks/>
          </p:cNvSpPr>
          <p:nvPr/>
        </p:nvSpPr>
        <p:spPr>
          <a:xfrm>
            <a:off x="428596" y="642146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rgbClr val="4449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44494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44494D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4449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4449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4449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4449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Questionários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600"/>
              <a:t>Voltados para pontos de controle cujas perguntas guardarão características intrínsecas referentes a:</a:t>
            </a:r>
          </a:p>
          <a:p>
            <a:pPr lvl="1"/>
            <a:r>
              <a:rPr lang="pt-BR" sz="2200"/>
              <a:t>Eficiência no uso dos recursos computacionais</a:t>
            </a:r>
          </a:p>
          <a:p>
            <a:pPr lvl="2"/>
            <a:r>
              <a:rPr lang="pt-BR" sz="2000"/>
              <a:t>Tempo médio de resposta em terminal</a:t>
            </a:r>
          </a:p>
          <a:p>
            <a:pPr lvl="2"/>
            <a:r>
              <a:rPr lang="pt-BR" sz="2000"/>
              <a:t>Tempo de uso dos equipamentos a cada dia</a:t>
            </a:r>
          </a:p>
          <a:p>
            <a:pPr lvl="2"/>
            <a:r>
              <a:rPr lang="pt-BR" sz="2000"/>
              <a:t>Quantidade de rotinas catalogadas a cada dia</a:t>
            </a:r>
          </a:p>
          <a:p>
            <a:pPr lvl="1"/>
            <a:r>
              <a:rPr lang="pt-BR" sz="2200"/>
              <a:t>Eficácia dos sistemas aplicativos</a:t>
            </a:r>
          </a:p>
          <a:p>
            <a:pPr lvl="2"/>
            <a:r>
              <a:rPr lang="pt-BR" sz="2000"/>
              <a:t>Quantidade de informações geradas pelo computador e consumidas pelos usuários</a:t>
            </a:r>
          </a:p>
          <a:p>
            <a:pPr lvl="2"/>
            <a:r>
              <a:rPr lang="pt-BR" sz="2000"/>
              <a:t>Prazo de atendimento de novos sistemas aos usuários</a:t>
            </a:r>
          </a:p>
          <a:p>
            <a:pPr lvl="2"/>
            <a:r>
              <a:rPr lang="pt-BR" sz="2000"/>
              <a:t>Tempo médio de solução de problemas provida pelo help desk</a:t>
            </a:r>
          </a:p>
          <a:p>
            <a:pPr lvl="2"/>
            <a:endParaRPr lang="pt-BR" sz="200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Questionários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600"/>
              <a:t>Normalmente aplicado de forma casada a outras técnicas de auditoria como entrevistas e visita em loco</a:t>
            </a:r>
          </a:p>
          <a:p>
            <a:r>
              <a:rPr lang="pt-BR" sz="2600"/>
              <a:t>Pode ser aplicado a distância</a:t>
            </a:r>
          </a:p>
          <a:p>
            <a:r>
              <a:rPr lang="pt-BR" sz="2600"/>
              <a:t>Pode ser enviado ao auditado, respondido e analisado pelo auditor</a:t>
            </a:r>
          </a:p>
          <a:p>
            <a:r>
              <a:rPr lang="pt-BR" sz="2600"/>
              <a:t>Permite varrer um universo amplo de auditados</a:t>
            </a:r>
          </a:p>
          <a:p>
            <a:r>
              <a:rPr lang="pt-BR" sz="2600"/>
              <a:t>As respostas devem ser quantificadas</a:t>
            </a:r>
          </a:p>
          <a:p>
            <a:r>
              <a:rPr lang="pt-BR" sz="2600"/>
              <a:t>Problema: interpretações subjetivas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Simulação de dados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Aplicada para teste de processos computacionais</a:t>
            </a:r>
          </a:p>
          <a:p>
            <a:r>
              <a:rPr lang="pt-BR"/>
              <a:t>Corresponde à elaboração de um conjunto de dados de teste a ser submetido ao programa de computador ou rotina.</a:t>
            </a:r>
          </a:p>
          <a:p>
            <a:r>
              <a:rPr lang="pt-BR"/>
              <a:t>Verificar lógica de processamento</a:t>
            </a:r>
          </a:p>
          <a:p>
            <a:r>
              <a:rPr lang="pt-BR"/>
              <a:t>Dados simulados de testes necessitam prever situações corretas e incorretas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Simulação de dados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Auditor necessita conhecer computação</a:t>
            </a:r>
          </a:p>
          <a:p>
            <a:r>
              <a:rPr lang="pt-BR"/>
              <a:t>Documentação pode ser deficiente</a:t>
            </a:r>
          </a:p>
          <a:p>
            <a:r>
              <a:rPr lang="pt-BR"/>
              <a:t>Elaboração do ambiente de testes é complexa, principalmente em programas que manipulam grandes quantidades de dados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Visita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Seqüência de procedimentos:</a:t>
            </a:r>
          </a:p>
          <a:p>
            <a:pPr lvl="1"/>
            <a:r>
              <a:rPr lang="pt-BR"/>
              <a:t>Marcar data e hora com responsável</a:t>
            </a:r>
          </a:p>
          <a:p>
            <a:pPr lvl="1"/>
            <a:r>
              <a:rPr lang="pt-BR"/>
              <a:t>Anotar procedimentos e acontecimentos, coletar documentos,</a:t>
            </a:r>
          </a:p>
          <a:p>
            <a:pPr lvl="1"/>
            <a:r>
              <a:rPr lang="pt-BR"/>
              <a:t>Anotar nomes completos e data e hora das visitas realizadas</a:t>
            </a:r>
          </a:p>
          <a:p>
            <a:pPr lvl="1"/>
            <a:r>
              <a:rPr lang="pt-BR"/>
              <a:t>Analisar os papéis de trabalho obtidos, avaliar respostas e a situação identificada</a:t>
            </a:r>
          </a:p>
          <a:p>
            <a:pPr lvl="1"/>
            <a:r>
              <a:rPr lang="pt-BR"/>
              <a:t>Emitir opinião via relatório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Visita 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Aplicada em pontos de controle:</a:t>
            </a:r>
          </a:p>
          <a:p>
            <a:pPr lvl="1"/>
            <a:r>
              <a:rPr lang="pt-BR"/>
              <a:t>Inventário de volumes de arquivos magnéticos</a:t>
            </a:r>
          </a:p>
          <a:p>
            <a:pPr lvl="1"/>
            <a:r>
              <a:rPr lang="pt-BR"/>
              <a:t>Inventário de insumos computacionais armazenados em almoxarifados</a:t>
            </a:r>
          </a:p>
          <a:p>
            <a:pPr lvl="1"/>
            <a:r>
              <a:rPr lang="pt-BR"/>
              <a:t>Visita à sala de operação de computadores para verificar controles de acesso</a:t>
            </a:r>
          </a:p>
          <a:p>
            <a:pPr lvl="1"/>
            <a:r>
              <a:rPr lang="pt-BR"/>
              <a:t>Acompanhamento de rotina de backup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Entrevistas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/>
              <a:t>Reunião entre auditor e auditados</a:t>
            </a:r>
          </a:p>
          <a:p>
            <a:r>
              <a:rPr lang="pt-BR"/>
              <a:t>Seqüência de procedimentos</a:t>
            </a:r>
          </a:p>
          <a:p>
            <a:pPr lvl="1"/>
            <a:r>
              <a:rPr lang="pt-BR"/>
              <a:t>Planejar reunião</a:t>
            </a:r>
          </a:p>
          <a:p>
            <a:pPr lvl="1"/>
            <a:r>
              <a:rPr lang="pt-BR"/>
              <a:t>Elaborar um questionário para realização da entrevista</a:t>
            </a:r>
          </a:p>
          <a:p>
            <a:pPr lvl="1"/>
            <a:r>
              <a:rPr lang="pt-BR"/>
              <a:t>Realização da reunião (aplicação do questionário)</a:t>
            </a:r>
          </a:p>
          <a:p>
            <a:pPr lvl="1"/>
            <a:r>
              <a:rPr lang="pt-BR"/>
              <a:t>Elaboração de ata de reunião (distribuir cópia)</a:t>
            </a:r>
          </a:p>
          <a:p>
            <a:pPr lvl="1"/>
            <a:r>
              <a:rPr lang="pt-BR"/>
              <a:t>Análise das respostas</a:t>
            </a:r>
          </a:p>
          <a:p>
            <a:pPr lvl="1"/>
            <a:r>
              <a:rPr lang="pt-BR"/>
              <a:t>Emissão de relatório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Análise de relatórios e telas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Análise de relatórios e telas sob auditoria no tocante a:</a:t>
            </a:r>
          </a:p>
          <a:p>
            <a:pPr lvl="1"/>
            <a:r>
              <a:rPr lang="pt-BR"/>
              <a:t>Nível de utilização do usuário</a:t>
            </a:r>
          </a:p>
          <a:p>
            <a:pPr lvl="1"/>
            <a:r>
              <a:rPr lang="pt-BR"/>
              <a:t>Grau de confidencialidade do conteúdo</a:t>
            </a:r>
          </a:p>
          <a:p>
            <a:pPr lvl="1"/>
            <a:r>
              <a:rPr lang="pt-BR"/>
              <a:t>Forma de utilização e integração entre relatórios, telas e documentos</a:t>
            </a:r>
          </a:p>
          <a:p>
            <a:pPr lvl="1"/>
            <a:r>
              <a:rPr lang="pt-BR"/>
              <a:t>Distribuição das informações segundo layout vigente</a:t>
            </a:r>
          </a:p>
          <a:p>
            <a:pPr lvl="1"/>
            <a:endParaRPr lang="pt-BR"/>
          </a:p>
          <a:p>
            <a:endParaRPr lang="pt-BR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Análise de relatórios e telas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600"/>
              <a:t>Relacionar por usuário todos os relatórios e telas que pertençam ao ponto de controle</a:t>
            </a:r>
          </a:p>
          <a:p>
            <a:r>
              <a:rPr lang="pt-BR" sz="2600"/>
              <a:t>Obtenção de modelo ou cópia de cada relatório ou tela</a:t>
            </a:r>
          </a:p>
          <a:p>
            <a:r>
              <a:rPr lang="pt-BR" sz="2600"/>
              <a:t>Elaborar checklist para realização dos levantamentos</a:t>
            </a:r>
          </a:p>
          <a:p>
            <a:r>
              <a:rPr lang="pt-BR" sz="2600"/>
              <a:t>Marcar antecipadamente data e hora com as pessoas que fornecerão opinião</a:t>
            </a:r>
          </a:p>
          <a:p>
            <a:r>
              <a:rPr lang="pt-BR" sz="2600"/>
              <a:t>Realizar entrevistas</a:t>
            </a:r>
          </a:p>
          <a:p>
            <a:r>
              <a:rPr lang="pt-BR" sz="2600"/>
              <a:t>Analisar as respostas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Análise de relatórios e telas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Principais fraquezas identificadas:</a:t>
            </a:r>
          </a:p>
          <a:p>
            <a:pPr lvl="1"/>
            <a:r>
              <a:rPr lang="pt-BR"/>
              <a:t>Relatórios, telas e documentos não mais utilizados</a:t>
            </a:r>
          </a:p>
          <a:p>
            <a:pPr lvl="1"/>
            <a:r>
              <a:rPr lang="pt-BR"/>
              <a:t>Layout inadequado</a:t>
            </a:r>
          </a:p>
          <a:p>
            <a:pPr lvl="1"/>
            <a:r>
              <a:rPr lang="pt-BR"/>
              <a:t>Confidencialidade não estabelecida ou não respeitada</a:t>
            </a:r>
          </a:p>
          <a:p>
            <a:r>
              <a:rPr lang="pt-BR"/>
              <a:t>Redução de custos com desativação total ou parcial de relatórios e telas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de auditoria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Auditoria de Sistemas	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Análise de logs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600"/>
              <a:t>Excelente ferramenta para:</a:t>
            </a:r>
          </a:p>
          <a:p>
            <a:pPr lvl="1"/>
            <a:r>
              <a:rPr lang="pt-BR" sz="2200"/>
              <a:t>Identificação de ineficiência no uso do computador</a:t>
            </a:r>
          </a:p>
          <a:p>
            <a:pPr lvl="1"/>
            <a:r>
              <a:rPr lang="pt-BR" sz="2200"/>
              <a:t>Apuração do desbalanceamento da configuração do computador, pela caracterização de dispositivos que estão com folga ou sobrecarregados</a:t>
            </a:r>
          </a:p>
          <a:p>
            <a:pPr lvl="1"/>
            <a:r>
              <a:rPr lang="pt-BR" sz="2200"/>
              <a:t>Determinação de erros de programas ou de operação do computador</a:t>
            </a:r>
          </a:p>
          <a:p>
            <a:pPr lvl="1"/>
            <a:r>
              <a:rPr lang="pt-BR" sz="2200"/>
              <a:t>Flagrar uso de programas fraudulentos ou utilização indevida do computador</a:t>
            </a:r>
          </a:p>
          <a:p>
            <a:pPr lvl="1"/>
            <a:r>
              <a:rPr lang="pt-BR" sz="2200"/>
              <a:t>Captar tentativas de acesso a arquivos indevidas, por senhas não autorizadas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Análise de logs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/>
              <a:t>Elementos para avaliação de hardware</a:t>
            </a:r>
          </a:p>
          <a:p>
            <a:pPr lvl="1">
              <a:lnSpc>
                <a:spcPct val="90000"/>
              </a:lnSpc>
            </a:pPr>
            <a:r>
              <a:rPr lang="pt-BR"/>
              <a:t>Tempo de UCP por dia</a:t>
            </a:r>
          </a:p>
          <a:p>
            <a:pPr lvl="1">
              <a:lnSpc>
                <a:spcPct val="90000"/>
              </a:lnSpc>
            </a:pPr>
            <a:r>
              <a:rPr lang="pt-BR"/>
              <a:t>Tempo de uso e quantidade de unidades de entrada e saída</a:t>
            </a:r>
          </a:p>
          <a:p>
            <a:pPr>
              <a:lnSpc>
                <a:spcPct val="90000"/>
              </a:lnSpc>
            </a:pPr>
            <a:r>
              <a:rPr lang="pt-BR"/>
              <a:t>Elementos para avaliação de software</a:t>
            </a:r>
          </a:p>
          <a:p>
            <a:pPr lvl="1">
              <a:lnSpc>
                <a:spcPct val="90000"/>
              </a:lnSpc>
            </a:pPr>
            <a:r>
              <a:rPr lang="pt-BR"/>
              <a:t>Tempo de utilização</a:t>
            </a:r>
          </a:p>
          <a:p>
            <a:pPr lvl="1">
              <a:lnSpc>
                <a:spcPct val="90000"/>
              </a:lnSpc>
            </a:pPr>
            <a:r>
              <a:rPr lang="pt-BR"/>
              <a:t>Quantidade de vezes de software utilizado por usuário</a:t>
            </a:r>
          </a:p>
          <a:p>
            <a:pPr lvl="1">
              <a:lnSpc>
                <a:spcPct val="90000"/>
              </a:lnSpc>
            </a:pPr>
            <a:r>
              <a:rPr lang="pt-BR"/>
              <a:t>Quantidade de cancelamentos por erro de programa, erro de I/O, do operador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Análise de logs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Seqüência de procedimentos:</a:t>
            </a:r>
          </a:p>
          <a:p>
            <a:pPr lvl="1"/>
            <a:r>
              <a:rPr lang="pt-BR"/>
              <a:t>Entrevistar pessoas pra entender, sistema de monitoração, layout, tempo de retenção de logs</a:t>
            </a:r>
          </a:p>
          <a:p>
            <a:pPr lvl="1"/>
            <a:r>
              <a:rPr lang="pt-BR"/>
              <a:t>Decidir que tipos de verificação serão efetuados nos dados do log</a:t>
            </a:r>
          </a:p>
          <a:p>
            <a:pPr lvl="1"/>
            <a:r>
              <a:rPr lang="pt-BR"/>
              <a:t>Elaborar e aplicar o programa de computador de auditoria</a:t>
            </a:r>
          </a:p>
          <a:p>
            <a:pPr lvl="1"/>
            <a:r>
              <a:rPr lang="pt-BR"/>
              <a:t>Analisar os resultados</a:t>
            </a:r>
          </a:p>
          <a:p>
            <a:pPr lvl="1"/>
            <a:r>
              <a:rPr lang="pt-BR"/>
              <a:t>Emitir opinião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Análise do programa fonte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Análise visual do código fonte</a:t>
            </a:r>
          </a:p>
          <a:p>
            <a:r>
              <a:rPr lang="pt-BR"/>
              <a:t>Assegurar que está testando versão certa</a:t>
            </a:r>
          </a:p>
          <a:p>
            <a:r>
              <a:rPr lang="pt-BR"/>
              <a:t>Exige conhecimentos específicos do auditor</a:t>
            </a:r>
          </a:p>
          <a:p>
            <a:r>
              <a:rPr lang="pt-BR"/>
              <a:t>Permite ao auditor</a:t>
            </a:r>
          </a:p>
          <a:p>
            <a:pPr lvl="1"/>
            <a:r>
              <a:rPr lang="pt-BR"/>
              <a:t>Verificar se o programador cumpriu normas de padronização de código</a:t>
            </a:r>
          </a:p>
          <a:p>
            <a:pPr lvl="1"/>
            <a:r>
              <a:rPr lang="pt-BR"/>
              <a:t>Analisar qualidade da estruturação dos programas</a:t>
            </a:r>
          </a:p>
          <a:p>
            <a:pPr lvl="1"/>
            <a:r>
              <a:rPr lang="pt-BR"/>
              <a:t>Detectar vícios de programação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800"/>
              <a:t>Objetivos de controle e procedimentos de auditoria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/>
              <a:t>Segurança</a:t>
            </a:r>
          </a:p>
          <a:p>
            <a:pPr lvl="1">
              <a:lnSpc>
                <a:spcPct val="90000"/>
              </a:lnSpc>
            </a:pPr>
            <a:r>
              <a:rPr lang="pt-BR"/>
              <a:t>Dados e sistemas essenciais à confidencialidade, integridade e disponibilidade das informações</a:t>
            </a:r>
          </a:p>
          <a:p>
            <a:pPr>
              <a:lnSpc>
                <a:spcPct val="90000"/>
              </a:lnSpc>
            </a:pPr>
            <a:r>
              <a:rPr lang="pt-BR"/>
              <a:t>Atendimento a solicitações externas</a:t>
            </a:r>
          </a:p>
          <a:p>
            <a:pPr lvl="1">
              <a:lnSpc>
                <a:spcPct val="90000"/>
              </a:lnSpc>
            </a:pPr>
            <a:r>
              <a:rPr lang="pt-BR"/>
              <a:t>Verificação de indícios de irregularidades</a:t>
            </a:r>
          </a:p>
          <a:p>
            <a:pPr>
              <a:lnSpc>
                <a:spcPct val="90000"/>
              </a:lnSpc>
            </a:pPr>
            <a:r>
              <a:rPr lang="pt-BR"/>
              <a:t>Materialidade</a:t>
            </a:r>
          </a:p>
          <a:p>
            <a:pPr lvl="1">
              <a:lnSpc>
                <a:spcPct val="90000"/>
              </a:lnSpc>
            </a:pPr>
            <a:r>
              <a:rPr lang="pt-BR"/>
              <a:t>Valor significativo de sistemas computacionais e transações</a:t>
            </a:r>
          </a:p>
          <a:p>
            <a:pPr>
              <a:lnSpc>
                <a:spcPct val="90000"/>
              </a:lnSpc>
            </a:pPr>
            <a:r>
              <a:rPr lang="pt-BR"/>
              <a:t>Altos custos de desenvolvimento</a:t>
            </a:r>
          </a:p>
          <a:p>
            <a:pPr lvl="1">
              <a:lnSpc>
                <a:spcPct val="90000"/>
              </a:lnSpc>
            </a:pPr>
            <a:r>
              <a:rPr lang="pt-BR"/>
              <a:t>Avaliação dos riscos para as organizações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800"/>
              <a:t>Objetivos de controle e procedimentos de auditoria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/>
              <a:t>Grau de envolvimento dos usuários</a:t>
            </a:r>
          </a:p>
          <a:p>
            <a:pPr lvl="1"/>
            <a:r>
              <a:rPr lang="pt-BR"/>
              <a:t>Sistemas elaborados sem participação dos usuários geralmente não os atendem</a:t>
            </a:r>
          </a:p>
          <a:p>
            <a:r>
              <a:rPr lang="pt-BR"/>
              <a:t>Outsourcing</a:t>
            </a:r>
          </a:p>
          <a:p>
            <a:pPr lvl="1"/>
            <a:r>
              <a:rPr lang="pt-BR"/>
              <a:t>Efeitos da terceirização no ambiente de informática</a:t>
            </a:r>
          </a:p>
          <a:p>
            <a:r>
              <a:rPr lang="pt-BR"/>
              <a:t>Procedimentos</a:t>
            </a:r>
          </a:p>
          <a:p>
            <a:pPr lvl="1"/>
            <a:r>
              <a:rPr lang="pt-BR"/>
              <a:t>Testar se os objetivos de controle estão sendo atingidos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Técnicas de Auditoria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Técnicas devem levar em conta:</a:t>
            </a:r>
          </a:p>
          <a:p>
            <a:pPr lvl="1"/>
            <a:r>
              <a:rPr lang="pt-BR"/>
              <a:t>Parâmetro do controle interno a ser atendido</a:t>
            </a:r>
          </a:p>
          <a:p>
            <a:pPr lvl="1"/>
            <a:r>
              <a:rPr lang="pt-BR"/>
              <a:t>Momento da aplicação da técnica</a:t>
            </a:r>
          </a:p>
          <a:p>
            <a:pPr lvl="1"/>
            <a:r>
              <a:rPr lang="pt-BR"/>
              <a:t>Ambiente tecnológico de computação vivenciado</a:t>
            </a:r>
          </a:p>
          <a:p>
            <a:pPr lvl="1"/>
            <a:r>
              <a:rPr lang="pt-BR"/>
              <a:t>Situação dinâmica (processos) ou estática (resultados) do sistema/ambiente computacional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Técnicas de Auditoria</a:t>
            </a:r>
          </a:p>
        </p:txBody>
      </p:sp>
      <p:graphicFrame>
        <p:nvGraphicFramePr>
          <p:cNvPr id="4" name="Diagrama 3"/>
          <p:cNvGraphicFramePr/>
          <p:nvPr/>
        </p:nvGraphicFramePr>
        <p:xfrm>
          <a:off x="1000100" y="1214422"/>
          <a:ext cx="6500858" cy="492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Programas de computador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/>
              <a:t>Correlaciona arquivos, tabula dados</a:t>
            </a:r>
          </a:p>
          <a:p>
            <a:r>
              <a:rPr lang="pt-BR"/>
              <a:t>Pode ser construído pelo auditor através de uma linguagem de programação</a:t>
            </a:r>
          </a:p>
          <a:p>
            <a:r>
              <a:rPr lang="pt-BR"/>
              <a:t>Opções para aplicação dos programas</a:t>
            </a:r>
          </a:p>
          <a:p>
            <a:pPr lvl="1"/>
            <a:r>
              <a:rPr lang="pt-BR"/>
              <a:t>Tabulação de campos</a:t>
            </a:r>
          </a:p>
          <a:p>
            <a:pPr lvl="2"/>
            <a:r>
              <a:rPr lang="pt-BR"/>
              <a:t>Somatório de campos de valores quantitativos para efeito de confrontação ou acompanhamento de acumuladores</a:t>
            </a:r>
          </a:p>
          <a:p>
            <a:pPr lvl="1"/>
            <a:r>
              <a:rPr lang="pt-BR"/>
              <a:t>Contagem de campos/registros</a:t>
            </a:r>
          </a:p>
          <a:p>
            <a:pPr lvl="2"/>
            <a:r>
              <a:rPr lang="pt-BR"/>
              <a:t>Apuração de totais por tipo de registro ou campo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Programas de computador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/>
              <a:t>Opções para aplicação dos programas</a:t>
            </a:r>
          </a:p>
          <a:p>
            <a:pPr lvl="1">
              <a:lnSpc>
                <a:spcPct val="90000"/>
              </a:lnSpc>
            </a:pPr>
            <a:r>
              <a:rPr lang="pt-BR"/>
              <a:t>Análise de campos/registros</a:t>
            </a:r>
          </a:p>
          <a:p>
            <a:pPr lvl="2">
              <a:lnSpc>
                <a:spcPct val="90000"/>
              </a:lnSpc>
            </a:pPr>
            <a:r>
              <a:rPr lang="pt-BR"/>
              <a:t>Verificação da existência de campos ou registros em um arquivo</a:t>
            </a:r>
          </a:p>
          <a:p>
            <a:pPr lvl="2">
              <a:lnSpc>
                <a:spcPct val="90000"/>
              </a:lnSpc>
            </a:pPr>
            <a:r>
              <a:rPr lang="pt-BR"/>
              <a:t>Correlação entre campos de um mesmo arquivo para verificação da coerência e validade</a:t>
            </a:r>
          </a:p>
          <a:p>
            <a:pPr lvl="1">
              <a:lnSpc>
                <a:spcPct val="90000"/>
              </a:lnSpc>
            </a:pPr>
            <a:r>
              <a:rPr lang="pt-BR"/>
              <a:t>Correlação de arquivos</a:t>
            </a:r>
          </a:p>
          <a:p>
            <a:pPr lvl="2">
              <a:lnSpc>
                <a:spcPct val="90000"/>
              </a:lnSpc>
            </a:pPr>
            <a:r>
              <a:rPr lang="pt-BR"/>
              <a:t>Confronto de campos entre registros com vistas à garantia de ambos os arquivos</a:t>
            </a:r>
          </a:p>
          <a:p>
            <a:pPr lvl="1">
              <a:lnSpc>
                <a:spcPct val="90000"/>
              </a:lnSpc>
            </a:pPr>
            <a:r>
              <a:rPr lang="pt-BR"/>
              <a:t>Estatísticas dos campos dos arquivos</a:t>
            </a:r>
          </a:p>
          <a:p>
            <a:pPr lvl="2">
              <a:lnSpc>
                <a:spcPct val="90000"/>
              </a:lnSpc>
            </a:pPr>
            <a:r>
              <a:rPr lang="pt-BR"/>
              <a:t>Apuração de média, desvio padrão ...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Programas de computador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/>
              <a:t>Análises obtidas dos programas de confrontação de arquivos correspondem a:</a:t>
            </a:r>
          </a:p>
          <a:p>
            <a:pPr lvl="1">
              <a:lnSpc>
                <a:spcPct val="90000"/>
              </a:lnSpc>
            </a:pPr>
            <a:r>
              <a:rPr lang="pt-BR"/>
              <a:t>Obtenção dos registros que estão no arquivo A e não estão em B; os registros que existem em ambos arquivos; e os registros que estão em B mas não se encontram em A</a:t>
            </a:r>
          </a:p>
          <a:p>
            <a:pPr lvl="1">
              <a:lnSpc>
                <a:spcPct val="90000"/>
              </a:lnSpc>
            </a:pPr>
            <a:r>
              <a:rPr lang="pt-BR"/>
              <a:t>Como exemplo podemos ter:</a:t>
            </a:r>
          </a:p>
          <a:p>
            <a:pPr lvl="2">
              <a:lnSpc>
                <a:spcPct val="90000"/>
              </a:lnSpc>
            </a:pPr>
            <a:r>
              <a:rPr lang="pt-BR"/>
              <a:t>Materiais adquiridos que não se encontram catalogados</a:t>
            </a:r>
          </a:p>
          <a:p>
            <a:pPr lvl="2">
              <a:lnSpc>
                <a:spcPct val="90000"/>
              </a:lnSpc>
            </a:pPr>
            <a:r>
              <a:rPr lang="pt-BR"/>
              <a:t>Materiais adquiridos, que se acham, catalogados, cujo conteúdo dos campos deve ser confrontado (valor de aquisição, características técnicas</a:t>
            </a:r>
          </a:p>
          <a:p>
            <a:pPr>
              <a:lnSpc>
                <a:spcPct val="90000"/>
              </a:lnSpc>
            </a:pPr>
            <a:endParaRPr lang="pt-BR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Questionários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Conjunto de perguntas com objetivo de verificação de determinado ponto de controle do ambiente computacional</a:t>
            </a:r>
          </a:p>
          <a:p>
            <a:r>
              <a:rPr lang="pt-BR"/>
              <a:t>Pontos críticos na aplicação do questionário</a:t>
            </a:r>
          </a:p>
          <a:p>
            <a:pPr lvl="1"/>
            <a:r>
              <a:rPr lang="pt-BR"/>
              <a:t>Características do ponto de controle</a:t>
            </a:r>
          </a:p>
          <a:p>
            <a:pPr lvl="1"/>
            <a:r>
              <a:rPr lang="pt-BR"/>
              <a:t>Momento histórico empresarial ou objetivos da verificação do ponto de controle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Questionários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/>
              <a:t>Voltados para pontos de controle cujas perguntas guardarão características intrínsecas referentes a:</a:t>
            </a:r>
          </a:p>
          <a:p>
            <a:pPr lvl="1"/>
            <a:r>
              <a:rPr lang="pt-BR"/>
              <a:t>Segurança em redes de computadores</a:t>
            </a:r>
          </a:p>
          <a:p>
            <a:pPr lvl="2"/>
            <a:r>
              <a:rPr lang="pt-BR"/>
              <a:t>Segurança física dos equipamentos</a:t>
            </a:r>
          </a:p>
          <a:p>
            <a:pPr lvl="2"/>
            <a:r>
              <a:rPr lang="pt-BR"/>
              <a:t>Segurança lógica e confidencialidade</a:t>
            </a:r>
          </a:p>
          <a:p>
            <a:pPr lvl="1"/>
            <a:r>
              <a:rPr lang="pt-BR"/>
              <a:t>Segurança do centro de computação</a:t>
            </a:r>
          </a:p>
          <a:p>
            <a:pPr lvl="2"/>
            <a:r>
              <a:rPr lang="pt-BR"/>
              <a:t>Controle de acesso físico e lógico às instalações de processamento</a:t>
            </a:r>
          </a:p>
          <a:p>
            <a:pPr lvl="2"/>
            <a:r>
              <a:rPr lang="pt-BR"/>
              <a:t>Segurança ambiental no tocante à infra-estrutura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plat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19</TotalTime>
  <Words>1111</Words>
  <Application>Microsoft Office PowerPoint</Application>
  <PresentationFormat>Apresentação na tela (4:3)</PresentationFormat>
  <Paragraphs>171</Paragraphs>
  <Slides>25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Calibri</vt:lpstr>
      <vt:lpstr>Verdana</vt:lpstr>
      <vt:lpstr>Template</vt:lpstr>
      <vt:lpstr>Apresentação do PowerPoint</vt:lpstr>
      <vt:lpstr>Técnicas de auditoria</vt:lpstr>
      <vt:lpstr>Técnicas de Auditoria</vt:lpstr>
      <vt:lpstr>Técnicas de Auditoria</vt:lpstr>
      <vt:lpstr>Programas de computador</vt:lpstr>
      <vt:lpstr>Programas de computador</vt:lpstr>
      <vt:lpstr>Programas de computador</vt:lpstr>
      <vt:lpstr>Questionários</vt:lpstr>
      <vt:lpstr>Questionários</vt:lpstr>
      <vt:lpstr>Questionários</vt:lpstr>
      <vt:lpstr>Questionários</vt:lpstr>
      <vt:lpstr>Simulação de dados</vt:lpstr>
      <vt:lpstr>Simulação de dados</vt:lpstr>
      <vt:lpstr>Visita</vt:lpstr>
      <vt:lpstr>Visita </vt:lpstr>
      <vt:lpstr>Entrevistas</vt:lpstr>
      <vt:lpstr>Análise de relatórios e telas</vt:lpstr>
      <vt:lpstr>Análise de relatórios e telas</vt:lpstr>
      <vt:lpstr>Análise de relatórios e telas</vt:lpstr>
      <vt:lpstr>Análise de logs</vt:lpstr>
      <vt:lpstr>Análise de logs</vt:lpstr>
      <vt:lpstr>Análise de logs</vt:lpstr>
      <vt:lpstr>Análise do programa fonte</vt:lpstr>
      <vt:lpstr>Objetivos de controle e procedimentos de auditoria</vt:lpstr>
      <vt:lpstr>Objetivos de controle e procedimentos de auditoria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Edgard</dc:creator>
  <cp:lastModifiedBy>Sérgio Santos</cp:lastModifiedBy>
  <cp:revision>4</cp:revision>
  <dcterms:created xsi:type="dcterms:W3CDTF">2009-04-28T15:58:34Z</dcterms:created>
  <dcterms:modified xsi:type="dcterms:W3CDTF">2014-05-05T23:07:49Z</dcterms:modified>
</cp:coreProperties>
</file>