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9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90" autoAdjust="0"/>
    <p:restoredTop sz="94660"/>
  </p:normalViewPr>
  <p:slideViewPr>
    <p:cSldViewPr>
      <p:cViewPr varScale="1">
        <p:scale>
          <a:sx n="84" d="100"/>
          <a:sy n="84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7E743-62DF-49E1-A268-205EF146EEC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02536C-3FA1-4E79-9ECA-CC84DC1591C0}">
      <dgm:prSet phldrT="[Texto]" custT="1"/>
      <dgm:spPr/>
      <dgm:t>
        <a:bodyPr/>
        <a:lstStyle/>
        <a:p>
          <a:r>
            <a:rPr lang="pt-BR" sz="1600" dirty="0" smtClean="0"/>
            <a:t>Nível 4 – Gerentes</a:t>
          </a:r>
          <a:endParaRPr lang="pt-BR" sz="1600" dirty="0"/>
        </a:p>
      </dgm:t>
    </dgm:pt>
    <dgm:pt modelId="{CA1EAE4F-BF32-431D-9DFD-CA8F355B7B38}" type="parTrans" cxnId="{34221F7F-B0D8-4CB9-990D-682A4C248AC6}">
      <dgm:prSet/>
      <dgm:spPr/>
      <dgm:t>
        <a:bodyPr/>
        <a:lstStyle/>
        <a:p>
          <a:endParaRPr lang="pt-BR"/>
        </a:p>
      </dgm:t>
    </dgm:pt>
    <dgm:pt modelId="{4069ED99-BC7E-4CB4-91F5-2A2FCD17CA83}" type="sibTrans" cxnId="{34221F7F-B0D8-4CB9-990D-682A4C248AC6}">
      <dgm:prSet/>
      <dgm:spPr/>
      <dgm:t>
        <a:bodyPr/>
        <a:lstStyle/>
        <a:p>
          <a:endParaRPr lang="pt-BR"/>
        </a:p>
      </dgm:t>
    </dgm:pt>
    <dgm:pt modelId="{6DAA60E7-B93F-4BFA-B88F-41DFECB0C7AB}">
      <dgm:prSet phldrT="[Texto]" custT="1"/>
      <dgm:spPr/>
      <dgm:t>
        <a:bodyPr/>
        <a:lstStyle/>
        <a:p>
          <a:r>
            <a:rPr lang="pt-BR" sz="1600" dirty="0" smtClean="0"/>
            <a:t>Nível 3 – Seniores e Supervisores</a:t>
          </a:r>
          <a:endParaRPr lang="pt-BR" sz="1600" dirty="0"/>
        </a:p>
      </dgm:t>
    </dgm:pt>
    <dgm:pt modelId="{E250DEBE-99C7-42F6-87AE-0953648D6CAF}" type="parTrans" cxnId="{9B08DD2E-D584-4DDF-84EE-3C8B1BD3D5FA}">
      <dgm:prSet/>
      <dgm:spPr/>
      <dgm:t>
        <a:bodyPr/>
        <a:lstStyle/>
        <a:p>
          <a:endParaRPr lang="pt-BR"/>
        </a:p>
      </dgm:t>
    </dgm:pt>
    <dgm:pt modelId="{74F2FE81-C3B7-4DE4-A9A9-77A680F8460E}" type="sibTrans" cxnId="{9B08DD2E-D584-4DDF-84EE-3C8B1BD3D5FA}">
      <dgm:prSet/>
      <dgm:spPr/>
      <dgm:t>
        <a:bodyPr/>
        <a:lstStyle/>
        <a:p>
          <a:endParaRPr lang="pt-BR"/>
        </a:p>
      </dgm:t>
    </dgm:pt>
    <dgm:pt modelId="{2ED90F78-554F-4C5E-B5A5-E03B84862404}">
      <dgm:prSet phldrT="[Texto]" custT="1"/>
      <dgm:spPr/>
      <dgm:t>
        <a:bodyPr/>
        <a:lstStyle/>
        <a:p>
          <a:r>
            <a:rPr lang="pt-BR" sz="1600" dirty="0" smtClean="0"/>
            <a:t>Nível 2 – Assistentes</a:t>
          </a:r>
          <a:endParaRPr lang="pt-BR" sz="1600" dirty="0"/>
        </a:p>
      </dgm:t>
    </dgm:pt>
    <dgm:pt modelId="{418061A4-3F3C-47F5-A9AB-8ACF1B24A8D0}" type="parTrans" cxnId="{0CB86E3A-D123-40BA-A9CA-71EF3FB6A3C9}">
      <dgm:prSet/>
      <dgm:spPr/>
      <dgm:t>
        <a:bodyPr/>
        <a:lstStyle/>
        <a:p>
          <a:endParaRPr lang="pt-BR"/>
        </a:p>
      </dgm:t>
    </dgm:pt>
    <dgm:pt modelId="{19F56B32-CE8B-41A9-8F59-C778C074BAB3}" type="sibTrans" cxnId="{0CB86E3A-D123-40BA-A9CA-71EF3FB6A3C9}">
      <dgm:prSet/>
      <dgm:spPr/>
      <dgm:t>
        <a:bodyPr/>
        <a:lstStyle/>
        <a:p>
          <a:endParaRPr lang="pt-BR"/>
        </a:p>
      </dgm:t>
    </dgm:pt>
    <dgm:pt modelId="{81F8E4B8-23F3-46D2-9F05-06BAEF7FA119}">
      <dgm:prSet phldrT="[Texto]" custT="1"/>
      <dgm:spPr/>
      <dgm:t>
        <a:bodyPr/>
        <a:lstStyle/>
        <a:p>
          <a:r>
            <a:rPr lang="pt-BR" sz="1600" dirty="0" smtClean="0"/>
            <a:t>Nível 1 – </a:t>
          </a:r>
          <a:r>
            <a:rPr lang="pt-BR" sz="1600" dirty="0" err="1" smtClean="0"/>
            <a:t>Trainees</a:t>
          </a:r>
          <a:endParaRPr lang="pt-BR" sz="1600" dirty="0"/>
        </a:p>
      </dgm:t>
    </dgm:pt>
    <dgm:pt modelId="{073A7792-B07E-4D8C-BCE4-BE744267CD83}" type="parTrans" cxnId="{2A40D6F9-92D6-46B6-B0D2-1AAA37754492}">
      <dgm:prSet/>
      <dgm:spPr/>
      <dgm:t>
        <a:bodyPr/>
        <a:lstStyle/>
        <a:p>
          <a:endParaRPr lang="pt-BR"/>
        </a:p>
      </dgm:t>
    </dgm:pt>
    <dgm:pt modelId="{8AA4B943-4064-4E8B-8BEA-1A52FB5BA0A2}" type="sibTrans" cxnId="{2A40D6F9-92D6-46B6-B0D2-1AAA37754492}">
      <dgm:prSet/>
      <dgm:spPr/>
      <dgm:t>
        <a:bodyPr/>
        <a:lstStyle/>
        <a:p>
          <a:endParaRPr lang="pt-BR"/>
        </a:p>
      </dgm:t>
    </dgm:pt>
    <dgm:pt modelId="{85207D5B-D8CE-4B89-B91B-ECDD9214F37E}">
      <dgm:prSet phldrT="[Texto]" custT="1"/>
      <dgm:spPr/>
      <dgm:t>
        <a:bodyPr/>
        <a:lstStyle/>
        <a:p>
          <a:r>
            <a:rPr lang="pt-BR" sz="1600" dirty="0" smtClean="0"/>
            <a:t>Nível 5 – Sócio de Auditoria</a:t>
          </a:r>
          <a:endParaRPr lang="pt-BR" sz="1600" dirty="0"/>
        </a:p>
      </dgm:t>
    </dgm:pt>
    <dgm:pt modelId="{6D93BF1B-8F99-486B-8F62-FE495A13132C}" type="parTrans" cxnId="{5EF8A8F0-8652-4C14-8F33-002B9F4FDF06}">
      <dgm:prSet/>
      <dgm:spPr/>
      <dgm:t>
        <a:bodyPr/>
        <a:lstStyle/>
        <a:p>
          <a:endParaRPr lang="pt-BR"/>
        </a:p>
      </dgm:t>
    </dgm:pt>
    <dgm:pt modelId="{98025979-33B3-49A6-9CAE-0E25BE7D8397}" type="sibTrans" cxnId="{5EF8A8F0-8652-4C14-8F33-002B9F4FDF06}">
      <dgm:prSet/>
      <dgm:spPr/>
      <dgm:t>
        <a:bodyPr/>
        <a:lstStyle/>
        <a:p>
          <a:endParaRPr lang="pt-BR"/>
        </a:p>
      </dgm:t>
    </dgm:pt>
    <dgm:pt modelId="{6CD0AA5E-F6DC-4418-815D-52F78F77BBBC}">
      <dgm:prSet phldrT="[Texto]" custT="1"/>
      <dgm:spPr/>
      <dgm:t>
        <a:bodyPr/>
        <a:lstStyle/>
        <a:p>
          <a:r>
            <a:rPr lang="pt-BR" sz="2400" dirty="0" smtClean="0"/>
            <a:t>Aconselhamento</a:t>
          </a:r>
          <a:endParaRPr lang="pt-BR" sz="4200" dirty="0"/>
        </a:p>
      </dgm:t>
    </dgm:pt>
    <dgm:pt modelId="{6E8FC705-C073-4D00-8132-0A00A5C53FC7}" type="parTrans" cxnId="{E2E8E2C3-EB5E-4336-B00A-0DA85D15720A}">
      <dgm:prSet/>
      <dgm:spPr/>
      <dgm:t>
        <a:bodyPr/>
        <a:lstStyle/>
        <a:p>
          <a:endParaRPr lang="pt-BR"/>
        </a:p>
      </dgm:t>
    </dgm:pt>
    <dgm:pt modelId="{CB73EBDD-D52E-4ED2-89FA-541BA2AA9C83}" type="sibTrans" cxnId="{E2E8E2C3-EB5E-4336-B00A-0DA85D15720A}">
      <dgm:prSet/>
      <dgm:spPr/>
      <dgm:t>
        <a:bodyPr/>
        <a:lstStyle/>
        <a:p>
          <a:endParaRPr lang="pt-BR"/>
        </a:p>
      </dgm:t>
    </dgm:pt>
    <dgm:pt modelId="{C1DAC248-01F0-423A-B007-5860FF2895CB}">
      <dgm:prSet phldrT="[Texto]" custT="1"/>
      <dgm:spPr/>
      <dgm:t>
        <a:bodyPr/>
        <a:lstStyle/>
        <a:p>
          <a:r>
            <a:rPr lang="pt-BR" sz="2400" dirty="0" smtClean="0"/>
            <a:t>Integração</a:t>
          </a:r>
          <a:endParaRPr lang="pt-BR" sz="4200" dirty="0"/>
        </a:p>
      </dgm:t>
    </dgm:pt>
    <dgm:pt modelId="{454CF5B5-62BF-4C0A-AD36-66214495ED84}" type="parTrans" cxnId="{C3AECBFC-7F50-4B8E-97FD-EB2508A36986}">
      <dgm:prSet/>
      <dgm:spPr/>
      <dgm:t>
        <a:bodyPr/>
        <a:lstStyle/>
        <a:p>
          <a:endParaRPr lang="pt-BR"/>
        </a:p>
      </dgm:t>
    </dgm:pt>
    <dgm:pt modelId="{DAE8F7A7-2E8F-44F7-93CA-DFBC5FAFF0BD}" type="sibTrans" cxnId="{C3AECBFC-7F50-4B8E-97FD-EB2508A36986}">
      <dgm:prSet/>
      <dgm:spPr/>
      <dgm:t>
        <a:bodyPr/>
        <a:lstStyle/>
        <a:p>
          <a:endParaRPr lang="pt-BR"/>
        </a:p>
      </dgm:t>
    </dgm:pt>
    <dgm:pt modelId="{1F41A9F6-5C3A-4A61-892C-E5EC180EEBE3}">
      <dgm:prSet phldrT="[Texto]" custT="1"/>
      <dgm:spPr/>
      <dgm:t>
        <a:bodyPr/>
        <a:lstStyle/>
        <a:p>
          <a:r>
            <a:rPr lang="pt-BR" sz="2400" dirty="0" smtClean="0"/>
            <a:t>Focal</a:t>
          </a:r>
          <a:endParaRPr lang="pt-BR" sz="4200" dirty="0"/>
        </a:p>
      </dgm:t>
    </dgm:pt>
    <dgm:pt modelId="{EB78BDE4-3660-4C11-9620-404C7091F711}" type="parTrans" cxnId="{FE673A56-0C97-4CC7-9B1B-B6C8839AD6D3}">
      <dgm:prSet/>
      <dgm:spPr/>
      <dgm:t>
        <a:bodyPr/>
        <a:lstStyle/>
        <a:p>
          <a:endParaRPr lang="pt-BR"/>
        </a:p>
      </dgm:t>
    </dgm:pt>
    <dgm:pt modelId="{F93A47E3-DEE5-4D1E-90A4-5C7F9EC8B1F1}" type="sibTrans" cxnId="{FE673A56-0C97-4CC7-9B1B-B6C8839AD6D3}">
      <dgm:prSet/>
      <dgm:spPr/>
      <dgm:t>
        <a:bodyPr/>
        <a:lstStyle/>
        <a:p>
          <a:endParaRPr lang="pt-BR"/>
        </a:p>
      </dgm:t>
    </dgm:pt>
    <dgm:pt modelId="{37588542-2E22-41D4-B695-49E2441626A4}">
      <dgm:prSet phldrT="[Texto]" custT="1"/>
      <dgm:spPr/>
      <dgm:t>
        <a:bodyPr/>
        <a:lstStyle/>
        <a:p>
          <a:r>
            <a:rPr lang="pt-BR" sz="2400" dirty="0" smtClean="0"/>
            <a:t>Fundação</a:t>
          </a:r>
          <a:endParaRPr lang="pt-BR" sz="4200" dirty="0"/>
        </a:p>
      </dgm:t>
    </dgm:pt>
    <dgm:pt modelId="{1DD2232D-6794-497C-9FD0-306DFB7C0C0F}" type="parTrans" cxnId="{092B8C34-84F0-491C-8D5A-30DF4A94998E}">
      <dgm:prSet/>
      <dgm:spPr/>
      <dgm:t>
        <a:bodyPr/>
        <a:lstStyle/>
        <a:p>
          <a:endParaRPr lang="pt-BR"/>
        </a:p>
      </dgm:t>
    </dgm:pt>
    <dgm:pt modelId="{51D045A6-E524-4C37-80FC-B3F08AD64EC3}" type="sibTrans" cxnId="{092B8C34-84F0-491C-8D5A-30DF4A94998E}">
      <dgm:prSet/>
      <dgm:spPr/>
      <dgm:t>
        <a:bodyPr/>
        <a:lstStyle/>
        <a:p>
          <a:endParaRPr lang="pt-BR"/>
        </a:p>
      </dgm:t>
    </dgm:pt>
    <dgm:pt modelId="{498C78B6-BA10-4BD4-A0B9-56C710C737C1}">
      <dgm:prSet phldrT="[Texto]" custT="1"/>
      <dgm:spPr/>
      <dgm:t>
        <a:bodyPr/>
        <a:lstStyle/>
        <a:p>
          <a:r>
            <a:rPr lang="pt-BR" sz="2400" dirty="0" smtClean="0"/>
            <a:t>Básico</a:t>
          </a:r>
          <a:endParaRPr lang="pt-BR" sz="4200" dirty="0"/>
        </a:p>
      </dgm:t>
    </dgm:pt>
    <dgm:pt modelId="{CC8D3EBC-709E-4220-825B-0B1C8A3F24F5}" type="parTrans" cxnId="{61898F2C-F87B-4B9C-BCC1-4D1193EDAA1D}">
      <dgm:prSet/>
      <dgm:spPr/>
      <dgm:t>
        <a:bodyPr/>
        <a:lstStyle/>
        <a:p>
          <a:endParaRPr lang="pt-BR"/>
        </a:p>
      </dgm:t>
    </dgm:pt>
    <dgm:pt modelId="{AB9550E5-B021-4B17-95F2-197471C33766}" type="sibTrans" cxnId="{61898F2C-F87B-4B9C-BCC1-4D1193EDAA1D}">
      <dgm:prSet/>
      <dgm:spPr/>
      <dgm:t>
        <a:bodyPr/>
        <a:lstStyle/>
        <a:p>
          <a:endParaRPr lang="pt-BR"/>
        </a:p>
      </dgm:t>
    </dgm:pt>
    <dgm:pt modelId="{AB9CB362-0BC0-4C8B-9AE8-4FFC77052270}" type="pres">
      <dgm:prSet presAssocID="{DD67E743-62DF-49E1-A268-205EF146EEC4}" presName="Name0" presStyleCnt="0">
        <dgm:presLayoutVars>
          <dgm:dir/>
          <dgm:animLvl val="lvl"/>
          <dgm:resizeHandles val="exact"/>
        </dgm:presLayoutVars>
      </dgm:prSet>
      <dgm:spPr/>
    </dgm:pt>
    <dgm:pt modelId="{DCFBFE8A-A82F-465E-99FA-9766CB9711F5}" type="pres">
      <dgm:prSet presAssocID="{85207D5B-D8CE-4B89-B91B-ECDD9214F37E}" presName="Name8" presStyleCnt="0"/>
      <dgm:spPr/>
    </dgm:pt>
    <dgm:pt modelId="{6FF6676C-77B2-4867-978A-122D53246B76}" type="pres">
      <dgm:prSet presAssocID="{85207D5B-D8CE-4B89-B91B-ECDD9214F37E}" presName="acctBkgd" presStyleLbl="alignAcc1" presStyleIdx="0" presStyleCnt="5"/>
      <dgm:spPr/>
      <dgm:t>
        <a:bodyPr/>
        <a:lstStyle/>
        <a:p>
          <a:endParaRPr lang="pt-BR"/>
        </a:p>
      </dgm:t>
    </dgm:pt>
    <dgm:pt modelId="{F8CF4C5C-3307-41EC-A046-2D1D3D3EBDB9}" type="pres">
      <dgm:prSet presAssocID="{85207D5B-D8CE-4B89-B91B-ECDD9214F37E}" presName="acctTx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B6958B-4D35-4A5B-BC77-40990149C553}" type="pres">
      <dgm:prSet presAssocID="{85207D5B-D8CE-4B89-B91B-ECDD9214F37E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335841C-72F8-407E-8F48-B8C21BCAD5E6}" type="pres">
      <dgm:prSet presAssocID="{85207D5B-D8CE-4B89-B91B-ECDD9214F3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2BBCA33-A205-45D6-849C-D789DF4A0A55}" type="pres">
      <dgm:prSet presAssocID="{B502536C-3FA1-4E79-9ECA-CC84DC1591C0}" presName="Name8" presStyleCnt="0"/>
      <dgm:spPr/>
    </dgm:pt>
    <dgm:pt modelId="{E22817CD-56F6-44BC-9B16-54AFE9C1845F}" type="pres">
      <dgm:prSet presAssocID="{B502536C-3FA1-4E79-9ECA-CC84DC1591C0}" presName="acctBkgd" presStyleLbl="alignAcc1" presStyleIdx="1" presStyleCnt="5"/>
      <dgm:spPr/>
      <dgm:t>
        <a:bodyPr/>
        <a:lstStyle/>
        <a:p>
          <a:endParaRPr lang="pt-BR"/>
        </a:p>
      </dgm:t>
    </dgm:pt>
    <dgm:pt modelId="{8DFDF933-A2E9-4B50-A7AC-3067D003AFF8}" type="pres">
      <dgm:prSet presAssocID="{B502536C-3FA1-4E79-9ECA-CC84DC1591C0}" presName="acctTx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85E4865-1BBB-4FC0-9141-43F1CCB81029}" type="pres">
      <dgm:prSet presAssocID="{B502536C-3FA1-4E79-9ECA-CC84DC1591C0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0F71E8-0D19-4D26-9C5F-AAFA619464B3}" type="pres">
      <dgm:prSet presAssocID="{B502536C-3FA1-4E79-9ECA-CC84DC1591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1E70DB3-62C1-43C8-9B9E-C115879AAADF}" type="pres">
      <dgm:prSet presAssocID="{6DAA60E7-B93F-4BFA-B88F-41DFECB0C7AB}" presName="Name8" presStyleCnt="0"/>
      <dgm:spPr/>
    </dgm:pt>
    <dgm:pt modelId="{EF3A9E78-CD0E-462E-81FE-9CCDDE4DD981}" type="pres">
      <dgm:prSet presAssocID="{6DAA60E7-B93F-4BFA-B88F-41DFECB0C7AB}" presName="acctBkgd" presStyleLbl="alignAcc1" presStyleIdx="2" presStyleCnt="5"/>
      <dgm:spPr/>
      <dgm:t>
        <a:bodyPr/>
        <a:lstStyle/>
        <a:p>
          <a:endParaRPr lang="pt-BR"/>
        </a:p>
      </dgm:t>
    </dgm:pt>
    <dgm:pt modelId="{A9DB2FA4-4D92-42E8-BFB3-D3C58AFE897F}" type="pres">
      <dgm:prSet presAssocID="{6DAA60E7-B93F-4BFA-B88F-41DFECB0C7AB}" presName="acctTx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42E55C-FF0B-4358-ACF6-724A689E7959}" type="pres">
      <dgm:prSet presAssocID="{6DAA60E7-B93F-4BFA-B88F-41DFECB0C7AB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96A7060-8C92-4B10-B351-3F2D8CEA658E}" type="pres">
      <dgm:prSet presAssocID="{6DAA60E7-B93F-4BFA-B88F-41DFECB0C7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2931C32-2ACE-4019-BEF8-7FD2EDBABD4C}" type="pres">
      <dgm:prSet presAssocID="{2ED90F78-554F-4C5E-B5A5-E03B84862404}" presName="Name8" presStyleCnt="0"/>
      <dgm:spPr/>
    </dgm:pt>
    <dgm:pt modelId="{A3280F34-556D-426E-8541-9EE9DE16B55A}" type="pres">
      <dgm:prSet presAssocID="{2ED90F78-554F-4C5E-B5A5-E03B84862404}" presName="acctBkgd" presStyleLbl="alignAcc1" presStyleIdx="3" presStyleCnt="5"/>
      <dgm:spPr/>
      <dgm:t>
        <a:bodyPr/>
        <a:lstStyle/>
        <a:p>
          <a:endParaRPr lang="pt-BR"/>
        </a:p>
      </dgm:t>
    </dgm:pt>
    <dgm:pt modelId="{AB7E57B5-DF07-4B7F-84BC-AC89308AB421}" type="pres">
      <dgm:prSet presAssocID="{2ED90F78-554F-4C5E-B5A5-E03B84862404}" presName="acctTx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D8C89C-142E-49C0-B9D5-3BDADAC04876}" type="pres">
      <dgm:prSet presAssocID="{2ED90F78-554F-4C5E-B5A5-E03B84862404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7893E74-F5AA-4619-8D3D-9F0C6131854A}" type="pres">
      <dgm:prSet presAssocID="{2ED90F78-554F-4C5E-B5A5-E03B8486240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97F4D9-13C0-45AC-90EC-C24463F8BA26}" type="pres">
      <dgm:prSet presAssocID="{81F8E4B8-23F3-46D2-9F05-06BAEF7FA119}" presName="Name8" presStyleCnt="0"/>
      <dgm:spPr/>
    </dgm:pt>
    <dgm:pt modelId="{9F0CDE93-457E-4850-A501-7CE1543942D3}" type="pres">
      <dgm:prSet presAssocID="{81F8E4B8-23F3-46D2-9F05-06BAEF7FA119}" presName="acctBkgd" presStyleLbl="alignAcc1" presStyleIdx="4" presStyleCnt="5"/>
      <dgm:spPr/>
      <dgm:t>
        <a:bodyPr/>
        <a:lstStyle/>
        <a:p>
          <a:endParaRPr lang="pt-BR"/>
        </a:p>
      </dgm:t>
    </dgm:pt>
    <dgm:pt modelId="{0A1449D1-E86C-475F-B22A-4022B1E68F4A}" type="pres">
      <dgm:prSet presAssocID="{81F8E4B8-23F3-46D2-9F05-06BAEF7FA119}" presName="acctTx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E74B0A1-A528-4D71-8F7A-E194C693E49E}" type="pres">
      <dgm:prSet presAssocID="{81F8E4B8-23F3-46D2-9F05-06BAEF7FA119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9B2F84-1A0C-46E7-8500-1B14FBCC4AFB}" type="pres">
      <dgm:prSet presAssocID="{81F8E4B8-23F3-46D2-9F05-06BAEF7FA11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FB88DC9-C69B-4F8B-B643-6AD2F19E207F}" type="presOf" srcId="{498C78B6-BA10-4BD4-A0B9-56C710C737C1}" destId="{0A1449D1-E86C-475F-B22A-4022B1E68F4A}" srcOrd="1" destOrd="0" presId="urn:microsoft.com/office/officeart/2005/8/layout/pyramid1"/>
    <dgm:cxn modelId="{669C0282-D3F3-478D-9A0C-E4CA5B2B39E7}" type="presOf" srcId="{DD67E743-62DF-49E1-A268-205EF146EEC4}" destId="{AB9CB362-0BC0-4C8B-9AE8-4FFC77052270}" srcOrd="0" destOrd="0" presId="urn:microsoft.com/office/officeart/2005/8/layout/pyramid1"/>
    <dgm:cxn modelId="{34221F7F-B0D8-4CB9-990D-682A4C248AC6}" srcId="{DD67E743-62DF-49E1-A268-205EF146EEC4}" destId="{B502536C-3FA1-4E79-9ECA-CC84DC1591C0}" srcOrd="1" destOrd="0" parTransId="{CA1EAE4F-BF32-431D-9DFD-CA8F355B7B38}" sibTransId="{4069ED99-BC7E-4CB4-91F5-2A2FCD17CA83}"/>
    <dgm:cxn modelId="{557BE6DF-3A9C-44AE-AF9A-08A1226F15D1}" type="presOf" srcId="{6DAA60E7-B93F-4BFA-B88F-41DFECB0C7AB}" destId="{996A7060-8C92-4B10-B351-3F2D8CEA658E}" srcOrd="1" destOrd="0" presId="urn:microsoft.com/office/officeart/2005/8/layout/pyramid1"/>
    <dgm:cxn modelId="{FE673A56-0C97-4CC7-9B1B-B6C8839AD6D3}" srcId="{6DAA60E7-B93F-4BFA-B88F-41DFECB0C7AB}" destId="{1F41A9F6-5C3A-4A61-892C-E5EC180EEBE3}" srcOrd="0" destOrd="0" parTransId="{EB78BDE4-3660-4C11-9620-404C7091F711}" sibTransId="{F93A47E3-DEE5-4D1E-90A4-5C7F9EC8B1F1}"/>
    <dgm:cxn modelId="{5EF8A8F0-8652-4C14-8F33-002B9F4FDF06}" srcId="{DD67E743-62DF-49E1-A268-205EF146EEC4}" destId="{85207D5B-D8CE-4B89-B91B-ECDD9214F37E}" srcOrd="0" destOrd="0" parTransId="{6D93BF1B-8F99-486B-8F62-FE495A13132C}" sibTransId="{98025979-33B3-49A6-9CAE-0E25BE7D8397}"/>
    <dgm:cxn modelId="{56DBC1EB-B33F-471C-BD48-D97AC1966E57}" type="presOf" srcId="{B502536C-3FA1-4E79-9ECA-CC84DC1591C0}" destId="{985E4865-1BBB-4FC0-9141-43F1CCB81029}" srcOrd="0" destOrd="0" presId="urn:microsoft.com/office/officeart/2005/8/layout/pyramid1"/>
    <dgm:cxn modelId="{092B8C34-84F0-491C-8D5A-30DF4A94998E}" srcId="{2ED90F78-554F-4C5E-B5A5-E03B84862404}" destId="{37588542-2E22-41D4-B695-49E2441626A4}" srcOrd="0" destOrd="0" parTransId="{1DD2232D-6794-497C-9FD0-306DFB7C0C0F}" sibTransId="{51D045A6-E524-4C37-80FC-B3F08AD64EC3}"/>
    <dgm:cxn modelId="{AF78D691-B926-4014-9C18-4B4F22E015EB}" type="presOf" srcId="{1F41A9F6-5C3A-4A61-892C-E5EC180EEBE3}" destId="{A9DB2FA4-4D92-42E8-BFB3-D3C58AFE897F}" srcOrd="1" destOrd="0" presId="urn:microsoft.com/office/officeart/2005/8/layout/pyramid1"/>
    <dgm:cxn modelId="{12195640-F791-4E10-A350-237A3ADCA175}" type="presOf" srcId="{37588542-2E22-41D4-B695-49E2441626A4}" destId="{A3280F34-556D-426E-8541-9EE9DE16B55A}" srcOrd="0" destOrd="0" presId="urn:microsoft.com/office/officeart/2005/8/layout/pyramid1"/>
    <dgm:cxn modelId="{C3AECBFC-7F50-4B8E-97FD-EB2508A36986}" srcId="{B502536C-3FA1-4E79-9ECA-CC84DC1591C0}" destId="{C1DAC248-01F0-423A-B007-5860FF2895CB}" srcOrd="0" destOrd="0" parTransId="{454CF5B5-62BF-4C0A-AD36-66214495ED84}" sibTransId="{DAE8F7A7-2E8F-44F7-93CA-DFBC5FAFF0BD}"/>
    <dgm:cxn modelId="{2A40D6F9-92D6-46B6-B0D2-1AAA37754492}" srcId="{DD67E743-62DF-49E1-A268-205EF146EEC4}" destId="{81F8E4B8-23F3-46D2-9F05-06BAEF7FA119}" srcOrd="4" destOrd="0" parTransId="{073A7792-B07E-4D8C-BCE4-BE744267CD83}" sibTransId="{8AA4B943-4064-4E8B-8BEA-1A52FB5BA0A2}"/>
    <dgm:cxn modelId="{61898F2C-F87B-4B9C-BCC1-4D1193EDAA1D}" srcId="{81F8E4B8-23F3-46D2-9F05-06BAEF7FA119}" destId="{498C78B6-BA10-4BD4-A0B9-56C710C737C1}" srcOrd="0" destOrd="0" parTransId="{CC8D3EBC-709E-4220-825B-0B1C8A3F24F5}" sibTransId="{AB9550E5-B021-4B17-95F2-197471C33766}"/>
    <dgm:cxn modelId="{8EC561AC-505C-4584-A686-52511511DD28}" type="presOf" srcId="{81F8E4B8-23F3-46D2-9F05-06BAEF7FA119}" destId="{A59B2F84-1A0C-46E7-8500-1B14FBCC4AFB}" srcOrd="1" destOrd="0" presId="urn:microsoft.com/office/officeart/2005/8/layout/pyramid1"/>
    <dgm:cxn modelId="{39AF2446-50D9-47A5-9282-0F6A85592B14}" type="presOf" srcId="{6CD0AA5E-F6DC-4418-815D-52F78F77BBBC}" destId="{6FF6676C-77B2-4867-978A-122D53246B76}" srcOrd="0" destOrd="0" presId="urn:microsoft.com/office/officeart/2005/8/layout/pyramid1"/>
    <dgm:cxn modelId="{8494BF10-2AA8-49B5-92F1-E90E95DB7D76}" type="presOf" srcId="{B502536C-3FA1-4E79-9ECA-CC84DC1591C0}" destId="{730F71E8-0D19-4D26-9C5F-AAFA619464B3}" srcOrd="1" destOrd="0" presId="urn:microsoft.com/office/officeart/2005/8/layout/pyramid1"/>
    <dgm:cxn modelId="{85EEE5D7-C93D-4D9E-905C-476F55803965}" type="presOf" srcId="{37588542-2E22-41D4-B695-49E2441626A4}" destId="{AB7E57B5-DF07-4B7F-84BC-AC89308AB421}" srcOrd="1" destOrd="0" presId="urn:microsoft.com/office/officeart/2005/8/layout/pyramid1"/>
    <dgm:cxn modelId="{85E12A81-B7CD-419C-B961-56714F71E034}" type="presOf" srcId="{6CD0AA5E-F6DC-4418-815D-52F78F77BBBC}" destId="{F8CF4C5C-3307-41EC-A046-2D1D3D3EBDB9}" srcOrd="1" destOrd="0" presId="urn:microsoft.com/office/officeart/2005/8/layout/pyramid1"/>
    <dgm:cxn modelId="{5BB1950F-0B69-4AB6-AF6E-7F74D85B07F8}" type="presOf" srcId="{498C78B6-BA10-4BD4-A0B9-56C710C737C1}" destId="{9F0CDE93-457E-4850-A501-7CE1543942D3}" srcOrd="0" destOrd="0" presId="urn:microsoft.com/office/officeart/2005/8/layout/pyramid1"/>
    <dgm:cxn modelId="{CC74FB4A-C3FF-4E5E-9A02-7010DE989D8F}" type="presOf" srcId="{85207D5B-D8CE-4B89-B91B-ECDD9214F37E}" destId="{95B6958B-4D35-4A5B-BC77-40990149C553}" srcOrd="0" destOrd="0" presId="urn:microsoft.com/office/officeart/2005/8/layout/pyramid1"/>
    <dgm:cxn modelId="{EC8135FC-9785-435C-B6E6-E553ACC91E61}" type="presOf" srcId="{6DAA60E7-B93F-4BFA-B88F-41DFECB0C7AB}" destId="{BF42E55C-FF0B-4358-ACF6-724A689E7959}" srcOrd="0" destOrd="0" presId="urn:microsoft.com/office/officeart/2005/8/layout/pyramid1"/>
    <dgm:cxn modelId="{BA99609D-50E9-472F-9EDB-2D26FA889EE6}" type="presOf" srcId="{81F8E4B8-23F3-46D2-9F05-06BAEF7FA119}" destId="{BE74B0A1-A528-4D71-8F7A-E194C693E49E}" srcOrd="0" destOrd="0" presId="urn:microsoft.com/office/officeart/2005/8/layout/pyramid1"/>
    <dgm:cxn modelId="{0CB86E3A-D123-40BA-A9CA-71EF3FB6A3C9}" srcId="{DD67E743-62DF-49E1-A268-205EF146EEC4}" destId="{2ED90F78-554F-4C5E-B5A5-E03B84862404}" srcOrd="3" destOrd="0" parTransId="{418061A4-3F3C-47F5-A9AB-8ACF1B24A8D0}" sibTransId="{19F56B32-CE8B-41A9-8F59-C778C074BAB3}"/>
    <dgm:cxn modelId="{CBD3C71C-39C8-4A70-AA4A-BFFAC8D16FFA}" type="presOf" srcId="{C1DAC248-01F0-423A-B007-5860FF2895CB}" destId="{E22817CD-56F6-44BC-9B16-54AFE9C1845F}" srcOrd="0" destOrd="0" presId="urn:microsoft.com/office/officeart/2005/8/layout/pyramid1"/>
    <dgm:cxn modelId="{E2E8E2C3-EB5E-4336-B00A-0DA85D15720A}" srcId="{85207D5B-D8CE-4B89-B91B-ECDD9214F37E}" destId="{6CD0AA5E-F6DC-4418-815D-52F78F77BBBC}" srcOrd="0" destOrd="0" parTransId="{6E8FC705-C073-4D00-8132-0A00A5C53FC7}" sibTransId="{CB73EBDD-D52E-4ED2-89FA-541BA2AA9C83}"/>
    <dgm:cxn modelId="{9B08DD2E-D584-4DDF-84EE-3C8B1BD3D5FA}" srcId="{DD67E743-62DF-49E1-A268-205EF146EEC4}" destId="{6DAA60E7-B93F-4BFA-B88F-41DFECB0C7AB}" srcOrd="2" destOrd="0" parTransId="{E250DEBE-99C7-42F6-87AE-0953648D6CAF}" sibTransId="{74F2FE81-C3B7-4DE4-A9A9-77A680F8460E}"/>
    <dgm:cxn modelId="{132A5B3D-1804-481F-9139-719AE8190318}" type="presOf" srcId="{2ED90F78-554F-4C5E-B5A5-E03B84862404}" destId="{A7893E74-F5AA-4619-8D3D-9F0C6131854A}" srcOrd="1" destOrd="0" presId="urn:microsoft.com/office/officeart/2005/8/layout/pyramid1"/>
    <dgm:cxn modelId="{092F8233-C042-4F68-9299-51DAB88D20A0}" type="presOf" srcId="{2ED90F78-554F-4C5E-B5A5-E03B84862404}" destId="{BED8C89C-142E-49C0-B9D5-3BDADAC04876}" srcOrd="0" destOrd="0" presId="urn:microsoft.com/office/officeart/2005/8/layout/pyramid1"/>
    <dgm:cxn modelId="{2B65164A-E049-4141-AF37-BF6746CC0658}" type="presOf" srcId="{85207D5B-D8CE-4B89-B91B-ECDD9214F37E}" destId="{E335841C-72F8-407E-8F48-B8C21BCAD5E6}" srcOrd="1" destOrd="0" presId="urn:microsoft.com/office/officeart/2005/8/layout/pyramid1"/>
    <dgm:cxn modelId="{293DF279-2C19-4BFF-81AD-5454D1E83D4D}" type="presOf" srcId="{1F41A9F6-5C3A-4A61-892C-E5EC180EEBE3}" destId="{EF3A9E78-CD0E-462E-81FE-9CCDDE4DD981}" srcOrd="0" destOrd="0" presId="urn:microsoft.com/office/officeart/2005/8/layout/pyramid1"/>
    <dgm:cxn modelId="{CE06BC51-4D70-4645-A61C-92B23D6D0770}" type="presOf" srcId="{C1DAC248-01F0-423A-B007-5860FF2895CB}" destId="{8DFDF933-A2E9-4B50-A7AC-3067D003AFF8}" srcOrd="1" destOrd="0" presId="urn:microsoft.com/office/officeart/2005/8/layout/pyramid1"/>
    <dgm:cxn modelId="{B3CBAD3E-74D2-431C-9B52-28078FE858B2}" type="presParOf" srcId="{AB9CB362-0BC0-4C8B-9AE8-4FFC77052270}" destId="{DCFBFE8A-A82F-465E-99FA-9766CB9711F5}" srcOrd="0" destOrd="0" presId="urn:microsoft.com/office/officeart/2005/8/layout/pyramid1"/>
    <dgm:cxn modelId="{FFCBB8AE-E64F-405D-9E2F-F15E821CD1AF}" type="presParOf" srcId="{DCFBFE8A-A82F-465E-99FA-9766CB9711F5}" destId="{6FF6676C-77B2-4867-978A-122D53246B76}" srcOrd="0" destOrd="0" presId="urn:microsoft.com/office/officeart/2005/8/layout/pyramid1"/>
    <dgm:cxn modelId="{CB9F461C-C307-4DB1-841C-3C5706D16EC4}" type="presParOf" srcId="{DCFBFE8A-A82F-465E-99FA-9766CB9711F5}" destId="{F8CF4C5C-3307-41EC-A046-2D1D3D3EBDB9}" srcOrd="1" destOrd="0" presId="urn:microsoft.com/office/officeart/2005/8/layout/pyramid1"/>
    <dgm:cxn modelId="{0C5162C8-E2F2-41DD-899E-B591AB9BA811}" type="presParOf" srcId="{DCFBFE8A-A82F-465E-99FA-9766CB9711F5}" destId="{95B6958B-4D35-4A5B-BC77-40990149C553}" srcOrd="2" destOrd="0" presId="urn:microsoft.com/office/officeart/2005/8/layout/pyramid1"/>
    <dgm:cxn modelId="{9E32A8A4-3E43-49F5-B6CE-DDCED1C1D389}" type="presParOf" srcId="{DCFBFE8A-A82F-465E-99FA-9766CB9711F5}" destId="{E335841C-72F8-407E-8F48-B8C21BCAD5E6}" srcOrd="3" destOrd="0" presId="urn:microsoft.com/office/officeart/2005/8/layout/pyramid1"/>
    <dgm:cxn modelId="{9BEBB2AB-B4ED-45BF-BE9E-106119E5F188}" type="presParOf" srcId="{AB9CB362-0BC0-4C8B-9AE8-4FFC77052270}" destId="{42BBCA33-A205-45D6-849C-D789DF4A0A55}" srcOrd="1" destOrd="0" presId="urn:microsoft.com/office/officeart/2005/8/layout/pyramid1"/>
    <dgm:cxn modelId="{A2188281-0B14-4DD4-BF7C-C524B22DDFBA}" type="presParOf" srcId="{42BBCA33-A205-45D6-849C-D789DF4A0A55}" destId="{E22817CD-56F6-44BC-9B16-54AFE9C1845F}" srcOrd="0" destOrd="0" presId="urn:microsoft.com/office/officeart/2005/8/layout/pyramid1"/>
    <dgm:cxn modelId="{A25D7690-136E-4BA6-A3D4-95988329D12F}" type="presParOf" srcId="{42BBCA33-A205-45D6-849C-D789DF4A0A55}" destId="{8DFDF933-A2E9-4B50-A7AC-3067D003AFF8}" srcOrd="1" destOrd="0" presId="urn:microsoft.com/office/officeart/2005/8/layout/pyramid1"/>
    <dgm:cxn modelId="{A84AD09C-FADA-4F9A-B529-86ACF1E05AA8}" type="presParOf" srcId="{42BBCA33-A205-45D6-849C-D789DF4A0A55}" destId="{985E4865-1BBB-4FC0-9141-43F1CCB81029}" srcOrd="2" destOrd="0" presId="urn:microsoft.com/office/officeart/2005/8/layout/pyramid1"/>
    <dgm:cxn modelId="{8FB9A808-1416-4F03-AA96-480DC3824889}" type="presParOf" srcId="{42BBCA33-A205-45D6-849C-D789DF4A0A55}" destId="{730F71E8-0D19-4D26-9C5F-AAFA619464B3}" srcOrd="3" destOrd="0" presId="urn:microsoft.com/office/officeart/2005/8/layout/pyramid1"/>
    <dgm:cxn modelId="{C197A26F-FA30-4D0E-A338-F2F03314EFA0}" type="presParOf" srcId="{AB9CB362-0BC0-4C8B-9AE8-4FFC77052270}" destId="{71E70DB3-62C1-43C8-9B9E-C115879AAADF}" srcOrd="2" destOrd="0" presId="urn:microsoft.com/office/officeart/2005/8/layout/pyramid1"/>
    <dgm:cxn modelId="{8882524D-9546-422D-857E-1798CE07A9B9}" type="presParOf" srcId="{71E70DB3-62C1-43C8-9B9E-C115879AAADF}" destId="{EF3A9E78-CD0E-462E-81FE-9CCDDE4DD981}" srcOrd="0" destOrd="0" presId="urn:microsoft.com/office/officeart/2005/8/layout/pyramid1"/>
    <dgm:cxn modelId="{51DE97ED-267B-4D4C-BE1C-46D8D483BB15}" type="presParOf" srcId="{71E70DB3-62C1-43C8-9B9E-C115879AAADF}" destId="{A9DB2FA4-4D92-42E8-BFB3-D3C58AFE897F}" srcOrd="1" destOrd="0" presId="urn:microsoft.com/office/officeart/2005/8/layout/pyramid1"/>
    <dgm:cxn modelId="{A2093109-5152-4984-9645-3898B952F276}" type="presParOf" srcId="{71E70DB3-62C1-43C8-9B9E-C115879AAADF}" destId="{BF42E55C-FF0B-4358-ACF6-724A689E7959}" srcOrd="2" destOrd="0" presId="urn:microsoft.com/office/officeart/2005/8/layout/pyramid1"/>
    <dgm:cxn modelId="{7E2B7832-8FFD-4C2F-8B44-D22E297C8EE1}" type="presParOf" srcId="{71E70DB3-62C1-43C8-9B9E-C115879AAADF}" destId="{996A7060-8C92-4B10-B351-3F2D8CEA658E}" srcOrd="3" destOrd="0" presId="urn:microsoft.com/office/officeart/2005/8/layout/pyramid1"/>
    <dgm:cxn modelId="{1B631D83-BF65-4F0A-BF51-ECB4177A8579}" type="presParOf" srcId="{AB9CB362-0BC0-4C8B-9AE8-4FFC77052270}" destId="{12931C32-2ACE-4019-BEF8-7FD2EDBABD4C}" srcOrd="3" destOrd="0" presId="urn:microsoft.com/office/officeart/2005/8/layout/pyramid1"/>
    <dgm:cxn modelId="{252AC014-7B7C-41EE-B878-06417176CFBA}" type="presParOf" srcId="{12931C32-2ACE-4019-BEF8-7FD2EDBABD4C}" destId="{A3280F34-556D-426E-8541-9EE9DE16B55A}" srcOrd="0" destOrd="0" presId="urn:microsoft.com/office/officeart/2005/8/layout/pyramid1"/>
    <dgm:cxn modelId="{79FA81E8-9FB5-4314-AA55-826F1BE38496}" type="presParOf" srcId="{12931C32-2ACE-4019-BEF8-7FD2EDBABD4C}" destId="{AB7E57B5-DF07-4B7F-84BC-AC89308AB421}" srcOrd="1" destOrd="0" presId="urn:microsoft.com/office/officeart/2005/8/layout/pyramid1"/>
    <dgm:cxn modelId="{E057EDC0-884B-4D3C-95C0-7EA6E54845D6}" type="presParOf" srcId="{12931C32-2ACE-4019-BEF8-7FD2EDBABD4C}" destId="{BED8C89C-142E-49C0-B9D5-3BDADAC04876}" srcOrd="2" destOrd="0" presId="urn:microsoft.com/office/officeart/2005/8/layout/pyramid1"/>
    <dgm:cxn modelId="{7E0F6466-F828-4ED0-89EA-1C98D1C3AD26}" type="presParOf" srcId="{12931C32-2ACE-4019-BEF8-7FD2EDBABD4C}" destId="{A7893E74-F5AA-4619-8D3D-9F0C6131854A}" srcOrd="3" destOrd="0" presId="urn:microsoft.com/office/officeart/2005/8/layout/pyramid1"/>
    <dgm:cxn modelId="{A66524B2-975E-4AC0-A0BD-A5FE9D4BCC74}" type="presParOf" srcId="{AB9CB362-0BC0-4C8B-9AE8-4FFC77052270}" destId="{2A97F4D9-13C0-45AC-90EC-C24463F8BA26}" srcOrd="4" destOrd="0" presId="urn:microsoft.com/office/officeart/2005/8/layout/pyramid1"/>
    <dgm:cxn modelId="{FD0D2CCB-B665-4D74-A19D-93438115D0FE}" type="presParOf" srcId="{2A97F4D9-13C0-45AC-90EC-C24463F8BA26}" destId="{9F0CDE93-457E-4850-A501-7CE1543942D3}" srcOrd="0" destOrd="0" presId="urn:microsoft.com/office/officeart/2005/8/layout/pyramid1"/>
    <dgm:cxn modelId="{0780F4E1-3192-4619-86BE-84767D210499}" type="presParOf" srcId="{2A97F4D9-13C0-45AC-90EC-C24463F8BA26}" destId="{0A1449D1-E86C-475F-B22A-4022B1E68F4A}" srcOrd="1" destOrd="0" presId="urn:microsoft.com/office/officeart/2005/8/layout/pyramid1"/>
    <dgm:cxn modelId="{AADA72D2-F8D9-4572-AF74-73191D14EF9C}" type="presParOf" srcId="{2A97F4D9-13C0-45AC-90EC-C24463F8BA26}" destId="{BE74B0A1-A528-4D71-8F7A-E194C693E49E}" srcOrd="2" destOrd="0" presId="urn:microsoft.com/office/officeart/2005/8/layout/pyramid1"/>
    <dgm:cxn modelId="{57C52118-4E92-4115-AD6C-4A32B9F2E69C}" type="presParOf" srcId="{2A97F4D9-13C0-45AC-90EC-C24463F8BA26}" destId="{A59B2F84-1A0C-46E7-8500-1B14FBCC4AFB}" srcOrd="3" destOrd="0" presId="urn:microsoft.com/office/officeart/2005/8/layout/pyramid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3C2FD6A-0A47-46D6-9B3E-D9C65D324B8D}" type="presOf" srcId="{AB01EF6F-70D0-4B8C-98BF-C916D121BDA9}" destId="{439693B4-3ABD-4A3C-AB3B-3C35ACE768A8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4A27DE5C-EB69-40E3-94B4-A2B0FA45A097}" type="presOf" srcId="{F84F9CBB-FBAA-411B-8B3E-04D097587BCE}" destId="{2B879506-01B4-46C9-BDC0-976136D506C2}" srcOrd="0" destOrd="0" presId="urn:microsoft.com/office/officeart/2005/8/layout/vList3"/>
    <dgm:cxn modelId="{9DA27B02-90B9-4409-B51A-1C5C6B1DA26D}" type="presOf" srcId="{4B77DF7E-52A0-4989-BA2E-88028E9FDFE1}" destId="{EAD58008-AB9E-4009-A14A-1E2E9FBF026B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9420DE8F-5C5C-47C1-9096-30A5E9B05A15}" type="presOf" srcId="{3EE20E9F-F724-484D-AB3B-FD6FC904EC62}" destId="{90667169-85DD-4269-8B62-730C5DF86CAB}" srcOrd="0" destOrd="0" presId="urn:microsoft.com/office/officeart/2005/8/layout/vList3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6C13274F-3BBB-463C-BAD9-9709C673055A}" type="presOf" srcId="{22C7B538-8F60-4168-9C4A-7B04FBEE0D24}" destId="{54D04CE7-EA09-4EBE-B77D-AE4BAD6F7717}" srcOrd="0" destOrd="0" presId="urn:microsoft.com/office/officeart/2005/8/layout/vList3"/>
    <dgm:cxn modelId="{EAB88E03-7828-48F7-A42F-3AB72B924702}" type="presOf" srcId="{CF750E07-0BF4-4698-8169-672086257463}" destId="{28706208-B83F-428A-9ADD-CE8DB85BF286}" srcOrd="0" destOrd="0" presId="urn:microsoft.com/office/officeart/2005/8/layout/vList3"/>
    <dgm:cxn modelId="{CA6BE389-93BC-4951-BBC4-0E9C540E69AC}" type="presOf" srcId="{591DF1B7-F57F-4C97-9BEF-25C9A3E444B9}" destId="{3152E78E-9B48-4382-9933-180E5845E2C2}" srcOrd="0" destOrd="0" presId="urn:microsoft.com/office/officeart/2005/8/layout/vList3"/>
    <dgm:cxn modelId="{26767728-3D1E-49FF-9130-BA5909A77010}" type="presOf" srcId="{1DC43F7E-3B5F-454F-8227-DCC901A3493E}" destId="{F23183FC-E889-44D6-96D2-2BE4E54EB70F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BADC250F-FC59-473F-A445-3F7AA416780F}" type="presOf" srcId="{2B21574F-64C7-4202-B61D-0BC7B6EF3199}" destId="{3FE106D5-26D3-4639-BA53-8D52C93EDAD9}" srcOrd="0" destOrd="0" presId="urn:microsoft.com/office/officeart/2005/8/layout/vList3"/>
    <dgm:cxn modelId="{0CA779C9-DCCB-4D71-9215-9553D956597D}" type="presOf" srcId="{4118ED03-D845-4904-8DFA-C66941709994}" destId="{1AC9C5F5-B0A0-4F14-89C7-028D4ECFA847}" srcOrd="0" destOrd="0" presId="urn:microsoft.com/office/officeart/2005/8/layout/vList3"/>
    <dgm:cxn modelId="{91EAC46A-8911-4795-9BE9-0FC6E414CCDD}" type="presParOf" srcId="{3152E78E-9B48-4382-9933-180E5845E2C2}" destId="{8641CEA8-2F05-47BD-A46B-8B81323EA5A0}" srcOrd="0" destOrd="0" presId="urn:microsoft.com/office/officeart/2005/8/layout/vList3"/>
    <dgm:cxn modelId="{C3E51DB8-A8C1-4442-81BC-41C9F80587F2}" type="presParOf" srcId="{8641CEA8-2F05-47BD-A46B-8B81323EA5A0}" destId="{624CCB87-A9D1-42B8-8F18-A3B1A2B26F9C}" srcOrd="0" destOrd="0" presId="urn:microsoft.com/office/officeart/2005/8/layout/vList3"/>
    <dgm:cxn modelId="{9CFCEBC6-46EC-4637-B5E0-9A4BC610385D}" type="presParOf" srcId="{8641CEA8-2F05-47BD-A46B-8B81323EA5A0}" destId="{EAD58008-AB9E-4009-A14A-1E2E9FBF026B}" srcOrd="1" destOrd="0" presId="urn:microsoft.com/office/officeart/2005/8/layout/vList3"/>
    <dgm:cxn modelId="{0ADBEB78-9B24-491B-8069-2C9882170C17}" type="presParOf" srcId="{3152E78E-9B48-4382-9933-180E5845E2C2}" destId="{7E300173-E02F-49BC-BAB9-79681BAB48F6}" srcOrd="1" destOrd="0" presId="urn:microsoft.com/office/officeart/2005/8/layout/vList3"/>
    <dgm:cxn modelId="{631A1B27-CFFB-4D83-A1B2-BAA9252ACC8B}" type="presParOf" srcId="{3152E78E-9B48-4382-9933-180E5845E2C2}" destId="{B2610AC2-C383-4874-A52B-782752BE9B32}" srcOrd="2" destOrd="0" presId="urn:microsoft.com/office/officeart/2005/8/layout/vList3"/>
    <dgm:cxn modelId="{66DD9AC4-5EB9-4CA6-AF60-505D0CA893BE}" type="presParOf" srcId="{B2610AC2-C383-4874-A52B-782752BE9B32}" destId="{1B1B103D-CDA2-4089-A6F4-18B5DFEA80F7}" srcOrd="0" destOrd="0" presId="urn:microsoft.com/office/officeart/2005/8/layout/vList3"/>
    <dgm:cxn modelId="{77812481-7367-4F1D-AE23-1070CF3DEA64}" type="presParOf" srcId="{B2610AC2-C383-4874-A52B-782752BE9B32}" destId="{F23183FC-E889-44D6-96D2-2BE4E54EB70F}" srcOrd="1" destOrd="0" presId="urn:microsoft.com/office/officeart/2005/8/layout/vList3"/>
    <dgm:cxn modelId="{4FC10B54-44DA-433A-A176-74F869968B53}" type="presParOf" srcId="{3152E78E-9B48-4382-9933-180E5845E2C2}" destId="{A1ADA56F-6CDD-45B4-870C-326F1FBA04C5}" srcOrd="3" destOrd="0" presId="urn:microsoft.com/office/officeart/2005/8/layout/vList3"/>
    <dgm:cxn modelId="{ADFF544A-FDF2-4D77-A9F6-4E441684C061}" type="presParOf" srcId="{3152E78E-9B48-4382-9933-180E5845E2C2}" destId="{6E0DD625-FF79-416A-8D99-8AB0ECD17669}" srcOrd="4" destOrd="0" presId="urn:microsoft.com/office/officeart/2005/8/layout/vList3"/>
    <dgm:cxn modelId="{3F7050FF-ABC7-484F-9604-C059C44C5C5C}" type="presParOf" srcId="{6E0DD625-FF79-416A-8D99-8AB0ECD17669}" destId="{53C1A650-6115-4685-9C30-E52CAF986BB9}" srcOrd="0" destOrd="0" presId="urn:microsoft.com/office/officeart/2005/8/layout/vList3"/>
    <dgm:cxn modelId="{091F9B7B-9D14-45D9-B7EA-C86854FA322B}" type="presParOf" srcId="{6E0DD625-FF79-416A-8D99-8AB0ECD17669}" destId="{90667169-85DD-4269-8B62-730C5DF86CAB}" srcOrd="1" destOrd="0" presId="urn:microsoft.com/office/officeart/2005/8/layout/vList3"/>
    <dgm:cxn modelId="{A7EBE144-965A-40EC-94BA-999EB52F6E6B}" type="presParOf" srcId="{3152E78E-9B48-4382-9933-180E5845E2C2}" destId="{6C7EF593-CD34-4FF7-A7EF-1C30D3AEC902}" srcOrd="5" destOrd="0" presId="urn:microsoft.com/office/officeart/2005/8/layout/vList3"/>
    <dgm:cxn modelId="{7BA95E05-29CB-4739-B978-82431F089664}" type="presParOf" srcId="{3152E78E-9B48-4382-9933-180E5845E2C2}" destId="{8F49B6CB-3ADD-4AB3-B82A-A3898532DE0D}" srcOrd="6" destOrd="0" presId="urn:microsoft.com/office/officeart/2005/8/layout/vList3"/>
    <dgm:cxn modelId="{078E0080-1F95-47C4-89FA-E7A95973C389}" type="presParOf" srcId="{8F49B6CB-3ADD-4AB3-B82A-A3898532DE0D}" destId="{6010665E-BB28-4352-8F66-95B8E47D6CBA}" srcOrd="0" destOrd="0" presId="urn:microsoft.com/office/officeart/2005/8/layout/vList3"/>
    <dgm:cxn modelId="{4362081E-0A54-4E94-AC90-E0A7FFEC618C}" type="presParOf" srcId="{8F49B6CB-3ADD-4AB3-B82A-A3898532DE0D}" destId="{439693B4-3ABD-4A3C-AB3B-3C35ACE768A8}" srcOrd="1" destOrd="0" presId="urn:microsoft.com/office/officeart/2005/8/layout/vList3"/>
    <dgm:cxn modelId="{5FEB6646-F410-4444-B41E-E3847E7F6134}" type="presParOf" srcId="{3152E78E-9B48-4382-9933-180E5845E2C2}" destId="{8D740534-F38D-44EE-AB1A-E72F823F74B8}" srcOrd="7" destOrd="0" presId="urn:microsoft.com/office/officeart/2005/8/layout/vList3"/>
    <dgm:cxn modelId="{FE64E884-F438-4C14-9DD5-651F2DC5F829}" type="presParOf" srcId="{3152E78E-9B48-4382-9933-180E5845E2C2}" destId="{F1A0813B-BF2B-446E-B3B2-25F448CD09A1}" srcOrd="8" destOrd="0" presId="urn:microsoft.com/office/officeart/2005/8/layout/vList3"/>
    <dgm:cxn modelId="{0A927FAC-DA24-486E-98AB-1C932A0F1774}" type="presParOf" srcId="{F1A0813B-BF2B-446E-B3B2-25F448CD09A1}" destId="{AA79E31B-B1CD-474A-AF55-33F10EF91A06}" srcOrd="0" destOrd="0" presId="urn:microsoft.com/office/officeart/2005/8/layout/vList3"/>
    <dgm:cxn modelId="{3C22AF73-D5A8-4332-8AE9-C0D94E9AE5E7}" type="presParOf" srcId="{F1A0813B-BF2B-446E-B3B2-25F448CD09A1}" destId="{1AC9C5F5-B0A0-4F14-89C7-028D4ECFA847}" srcOrd="1" destOrd="0" presId="urn:microsoft.com/office/officeart/2005/8/layout/vList3"/>
    <dgm:cxn modelId="{404FA388-61B1-403F-B0F5-0DBF61059A88}" type="presParOf" srcId="{3152E78E-9B48-4382-9933-180E5845E2C2}" destId="{A69AECCA-3607-4CF3-93BC-A448E73D0FE6}" srcOrd="9" destOrd="0" presId="urn:microsoft.com/office/officeart/2005/8/layout/vList3"/>
    <dgm:cxn modelId="{68C8851A-BE83-4E0B-A692-E05F8500248A}" type="presParOf" srcId="{3152E78E-9B48-4382-9933-180E5845E2C2}" destId="{D6A3A46E-C542-4A8E-AB24-2DA32ADCCE20}" srcOrd="10" destOrd="0" presId="urn:microsoft.com/office/officeart/2005/8/layout/vList3"/>
    <dgm:cxn modelId="{081F0EC9-8CA3-4FE9-BBE0-A620A377CD8D}" type="presParOf" srcId="{D6A3A46E-C542-4A8E-AB24-2DA32ADCCE20}" destId="{E634DC03-5DF7-45C8-9D1E-7F28E76F834C}" srcOrd="0" destOrd="0" presId="urn:microsoft.com/office/officeart/2005/8/layout/vList3"/>
    <dgm:cxn modelId="{213B9347-688C-469A-B22D-D4D0717F3439}" type="presParOf" srcId="{D6A3A46E-C542-4A8E-AB24-2DA32ADCCE20}" destId="{3FE106D5-26D3-4639-BA53-8D52C93EDAD9}" srcOrd="1" destOrd="0" presId="urn:microsoft.com/office/officeart/2005/8/layout/vList3"/>
    <dgm:cxn modelId="{072B836C-AFDE-4ED4-BEA9-27E0ED1199F6}" type="presParOf" srcId="{3152E78E-9B48-4382-9933-180E5845E2C2}" destId="{110625BE-7D26-40B9-B378-E7D94AC6F487}" srcOrd="11" destOrd="0" presId="urn:microsoft.com/office/officeart/2005/8/layout/vList3"/>
    <dgm:cxn modelId="{C300C6E3-8673-46B3-B7C4-2F6CC560D8E3}" type="presParOf" srcId="{3152E78E-9B48-4382-9933-180E5845E2C2}" destId="{4A874FA7-E82B-4E97-96C0-653E6AF649C1}" srcOrd="12" destOrd="0" presId="urn:microsoft.com/office/officeart/2005/8/layout/vList3"/>
    <dgm:cxn modelId="{20C1E40F-8B63-4105-8BBB-3163A8AEA8E3}" type="presParOf" srcId="{4A874FA7-E82B-4E97-96C0-653E6AF649C1}" destId="{2377AB3C-459C-4350-B0CA-F4F78763FC60}" srcOrd="0" destOrd="0" presId="urn:microsoft.com/office/officeart/2005/8/layout/vList3"/>
    <dgm:cxn modelId="{E35196D3-73C3-464E-9352-E19E9104DBBC}" type="presParOf" srcId="{4A874FA7-E82B-4E97-96C0-653E6AF649C1}" destId="{28706208-B83F-428A-9ADD-CE8DB85BF286}" srcOrd="1" destOrd="0" presId="urn:microsoft.com/office/officeart/2005/8/layout/vList3"/>
    <dgm:cxn modelId="{F5F6D325-E7A1-4EB5-9FCB-4FDA68F82ABD}" type="presParOf" srcId="{3152E78E-9B48-4382-9933-180E5845E2C2}" destId="{3B742042-9DFE-43AD-B478-CFB2EAE16810}" srcOrd="13" destOrd="0" presId="urn:microsoft.com/office/officeart/2005/8/layout/vList3"/>
    <dgm:cxn modelId="{DA2E5DB9-5F0F-4379-B4B3-C2A25D99997B}" type="presParOf" srcId="{3152E78E-9B48-4382-9933-180E5845E2C2}" destId="{359C85DD-B069-4F52-9B62-88AC3F92C6D2}" srcOrd="14" destOrd="0" presId="urn:microsoft.com/office/officeart/2005/8/layout/vList3"/>
    <dgm:cxn modelId="{59C36F0E-88F2-4EC2-97A3-643551BC4FD7}" type="presParOf" srcId="{359C85DD-B069-4F52-9B62-88AC3F92C6D2}" destId="{AADD4161-9E65-4B2D-B14C-71EB5BF82A54}" srcOrd="0" destOrd="0" presId="urn:microsoft.com/office/officeart/2005/8/layout/vList3"/>
    <dgm:cxn modelId="{30CD5BF3-E6DF-4A34-A0F0-02B519B67AF9}" type="presParOf" srcId="{359C85DD-B069-4F52-9B62-88AC3F92C6D2}" destId="{2B879506-01B4-46C9-BDC0-976136D506C2}" srcOrd="1" destOrd="0" presId="urn:microsoft.com/office/officeart/2005/8/layout/vList3"/>
    <dgm:cxn modelId="{5DFBFB29-E086-460F-8010-59EED4E95C60}" type="presParOf" srcId="{3152E78E-9B48-4382-9933-180E5845E2C2}" destId="{9361E905-43D1-4DD2-AFE4-5AE71626E9FB}" srcOrd="15" destOrd="0" presId="urn:microsoft.com/office/officeart/2005/8/layout/vList3"/>
    <dgm:cxn modelId="{95D9DD03-FA86-44F0-B3DD-DA26394AAAA4}" type="presParOf" srcId="{3152E78E-9B48-4382-9933-180E5845E2C2}" destId="{57029A0F-E061-4991-80CC-4ADD4BB848C5}" srcOrd="16" destOrd="0" presId="urn:microsoft.com/office/officeart/2005/8/layout/vList3"/>
    <dgm:cxn modelId="{3C7E00A2-51D2-460D-995A-2D9E5CDBF262}" type="presParOf" srcId="{57029A0F-E061-4991-80CC-4ADD4BB848C5}" destId="{D969068B-EE05-4CE8-ABDE-2754673BDFE3}" srcOrd="0" destOrd="0" presId="urn:microsoft.com/office/officeart/2005/8/layout/vList3"/>
    <dgm:cxn modelId="{340C6F33-1AE9-44E7-8670-401AF901B9E5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8D5A8E2-90E0-4365-A9B7-D210007D8008}" type="presOf" srcId="{3EE20E9F-F724-484D-AB3B-FD6FC904EC62}" destId="{90667169-85DD-4269-8B62-730C5DF86CAB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6EC3E970-8D1F-4B26-A3A6-070C01EDF50C}" type="presOf" srcId="{AB01EF6F-70D0-4B8C-98BF-C916D121BDA9}" destId="{439693B4-3ABD-4A3C-AB3B-3C35ACE768A8}" srcOrd="0" destOrd="0" presId="urn:microsoft.com/office/officeart/2005/8/layout/vList3"/>
    <dgm:cxn modelId="{ED90282D-B3D3-4BCA-B457-E5B0C2BE3779}" type="presOf" srcId="{1DC43F7E-3B5F-454F-8227-DCC901A3493E}" destId="{F23183FC-E889-44D6-96D2-2BE4E54EB70F}" srcOrd="0" destOrd="0" presId="urn:microsoft.com/office/officeart/2005/8/layout/vList3"/>
    <dgm:cxn modelId="{01A69AEC-2454-4CC8-ABC2-90284EFC138C}" type="presOf" srcId="{4B77DF7E-52A0-4989-BA2E-88028E9FDFE1}" destId="{EAD58008-AB9E-4009-A14A-1E2E9FBF026B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75962A9D-15A9-43D8-BBB1-454E96823141}" type="presOf" srcId="{591DF1B7-F57F-4C97-9BEF-25C9A3E444B9}" destId="{3152E78E-9B48-4382-9933-180E5845E2C2}" srcOrd="0" destOrd="0" presId="urn:microsoft.com/office/officeart/2005/8/layout/vList3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DFB0625F-774D-4C3F-B039-C8C9E922B545}" type="presOf" srcId="{4118ED03-D845-4904-8DFA-C66941709994}" destId="{1AC9C5F5-B0A0-4F14-89C7-028D4ECFA847}" srcOrd="0" destOrd="0" presId="urn:microsoft.com/office/officeart/2005/8/layout/vList3"/>
    <dgm:cxn modelId="{E01A49CC-2A7E-43BA-8E54-FD16DE89F7C4}" type="presOf" srcId="{CF750E07-0BF4-4698-8169-672086257463}" destId="{28706208-B83F-428A-9ADD-CE8DB85BF286}" srcOrd="0" destOrd="0" presId="urn:microsoft.com/office/officeart/2005/8/layout/vList3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DA898426-F5F3-4DD6-821A-2AD2157C048B}" type="presOf" srcId="{F84F9CBB-FBAA-411B-8B3E-04D097587BCE}" destId="{2B879506-01B4-46C9-BDC0-976136D506C2}" srcOrd="0" destOrd="0" presId="urn:microsoft.com/office/officeart/2005/8/layout/vList3"/>
    <dgm:cxn modelId="{353E23AB-1FA7-45DB-B821-0040D20A0F97}" type="presOf" srcId="{22C7B538-8F60-4168-9C4A-7B04FBEE0D24}" destId="{54D04CE7-EA09-4EBE-B77D-AE4BAD6F7717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6B53091E-9495-486D-B671-01129CD35739}" type="presOf" srcId="{2B21574F-64C7-4202-B61D-0BC7B6EF3199}" destId="{3FE106D5-26D3-4639-BA53-8D52C93EDAD9}" srcOrd="0" destOrd="0" presId="urn:microsoft.com/office/officeart/2005/8/layout/vList3"/>
    <dgm:cxn modelId="{562621F8-AD0E-45FE-8D93-41CA9C38046A}" type="presParOf" srcId="{3152E78E-9B48-4382-9933-180E5845E2C2}" destId="{8641CEA8-2F05-47BD-A46B-8B81323EA5A0}" srcOrd="0" destOrd="0" presId="urn:microsoft.com/office/officeart/2005/8/layout/vList3"/>
    <dgm:cxn modelId="{0813CD9B-D419-4DD8-8946-7EDF8087954F}" type="presParOf" srcId="{8641CEA8-2F05-47BD-A46B-8B81323EA5A0}" destId="{624CCB87-A9D1-42B8-8F18-A3B1A2B26F9C}" srcOrd="0" destOrd="0" presId="urn:microsoft.com/office/officeart/2005/8/layout/vList3"/>
    <dgm:cxn modelId="{672E5ED5-AB55-4F63-8333-088E9C00669B}" type="presParOf" srcId="{8641CEA8-2F05-47BD-A46B-8B81323EA5A0}" destId="{EAD58008-AB9E-4009-A14A-1E2E9FBF026B}" srcOrd="1" destOrd="0" presId="urn:microsoft.com/office/officeart/2005/8/layout/vList3"/>
    <dgm:cxn modelId="{BC35F5FA-BBDE-4E7F-8061-652793E4DC1B}" type="presParOf" srcId="{3152E78E-9B48-4382-9933-180E5845E2C2}" destId="{7E300173-E02F-49BC-BAB9-79681BAB48F6}" srcOrd="1" destOrd="0" presId="urn:microsoft.com/office/officeart/2005/8/layout/vList3"/>
    <dgm:cxn modelId="{2682E310-2F32-4CEF-B8D4-F957D484D89E}" type="presParOf" srcId="{3152E78E-9B48-4382-9933-180E5845E2C2}" destId="{B2610AC2-C383-4874-A52B-782752BE9B32}" srcOrd="2" destOrd="0" presId="urn:microsoft.com/office/officeart/2005/8/layout/vList3"/>
    <dgm:cxn modelId="{DEA8176F-DB88-4D0F-A40C-3E04DE483732}" type="presParOf" srcId="{B2610AC2-C383-4874-A52B-782752BE9B32}" destId="{1B1B103D-CDA2-4089-A6F4-18B5DFEA80F7}" srcOrd="0" destOrd="0" presId="urn:microsoft.com/office/officeart/2005/8/layout/vList3"/>
    <dgm:cxn modelId="{57429780-75A3-419B-B647-D5FF43D544C0}" type="presParOf" srcId="{B2610AC2-C383-4874-A52B-782752BE9B32}" destId="{F23183FC-E889-44D6-96D2-2BE4E54EB70F}" srcOrd="1" destOrd="0" presId="urn:microsoft.com/office/officeart/2005/8/layout/vList3"/>
    <dgm:cxn modelId="{BC220AE1-D869-4A7E-AF10-7428EEB4EDC1}" type="presParOf" srcId="{3152E78E-9B48-4382-9933-180E5845E2C2}" destId="{A1ADA56F-6CDD-45B4-870C-326F1FBA04C5}" srcOrd="3" destOrd="0" presId="urn:microsoft.com/office/officeart/2005/8/layout/vList3"/>
    <dgm:cxn modelId="{C0619ADB-1260-40C1-908D-C293126BA958}" type="presParOf" srcId="{3152E78E-9B48-4382-9933-180E5845E2C2}" destId="{6E0DD625-FF79-416A-8D99-8AB0ECD17669}" srcOrd="4" destOrd="0" presId="urn:microsoft.com/office/officeart/2005/8/layout/vList3"/>
    <dgm:cxn modelId="{4CE91FBA-8CB3-4D31-B752-8B5F6BD314E2}" type="presParOf" srcId="{6E0DD625-FF79-416A-8D99-8AB0ECD17669}" destId="{53C1A650-6115-4685-9C30-E52CAF986BB9}" srcOrd="0" destOrd="0" presId="urn:microsoft.com/office/officeart/2005/8/layout/vList3"/>
    <dgm:cxn modelId="{1DEFE0E7-6E05-48CC-B83A-1E438C3F3715}" type="presParOf" srcId="{6E0DD625-FF79-416A-8D99-8AB0ECD17669}" destId="{90667169-85DD-4269-8B62-730C5DF86CAB}" srcOrd="1" destOrd="0" presId="urn:microsoft.com/office/officeart/2005/8/layout/vList3"/>
    <dgm:cxn modelId="{2D2CD657-97AB-404D-98AD-62B8839AC2A3}" type="presParOf" srcId="{3152E78E-9B48-4382-9933-180E5845E2C2}" destId="{6C7EF593-CD34-4FF7-A7EF-1C30D3AEC902}" srcOrd="5" destOrd="0" presId="urn:microsoft.com/office/officeart/2005/8/layout/vList3"/>
    <dgm:cxn modelId="{70077FCB-EC30-4DEA-984D-446A9A23C271}" type="presParOf" srcId="{3152E78E-9B48-4382-9933-180E5845E2C2}" destId="{8F49B6CB-3ADD-4AB3-B82A-A3898532DE0D}" srcOrd="6" destOrd="0" presId="urn:microsoft.com/office/officeart/2005/8/layout/vList3"/>
    <dgm:cxn modelId="{473E258A-1257-4377-B6BC-35ED7F524342}" type="presParOf" srcId="{8F49B6CB-3ADD-4AB3-B82A-A3898532DE0D}" destId="{6010665E-BB28-4352-8F66-95B8E47D6CBA}" srcOrd="0" destOrd="0" presId="urn:microsoft.com/office/officeart/2005/8/layout/vList3"/>
    <dgm:cxn modelId="{6DBD6679-44D7-4F98-9006-7E1C5E903F10}" type="presParOf" srcId="{8F49B6CB-3ADD-4AB3-B82A-A3898532DE0D}" destId="{439693B4-3ABD-4A3C-AB3B-3C35ACE768A8}" srcOrd="1" destOrd="0" presId="urn:microsoft.com/office/officeart/2005/8/layout/vList3"/>
    <dgm:cxn modelId="{65A7E234-C6BE-4C1D-B925-40D893E4D974}" type="presParOf" srcId="{3152E78E-9B48-4382-9933-180E5845E2C2}" destId="{8D740534-F38D-44EE-AB1A-E72F823F74B8}" srcOrd="7" destOrd="0" presId="urn:microsoft.com/office/officeart/2005/8/layout/vList3"/>
    <dgm:cxn modelId="{C3F24B06-F8E5-462A-96D2-4C8729E27041}" type="presParOf" srcId="{3152E78E-9B48-4382-9933-180E5845E2C2}" destId="{F1A0813B-BF2B-446E-B3B2-25F448CD09A1}" srcOrd="8" destOrd="0" presId="urn:microsoft.com/office/officeart/2005/8/layout/vList3"/>
    <dgm:cxn modelId="{B26F8CB3-6DA4-4849-869F-6623DAB06250}" type="presParOf" srcId="{F1A0813B-BF2B-446E-B3B2-25F448CD09A1}" destId="{AA79E31B-B1CD-474A-AF55-33F10EF91A06}" srcOrd="0" destOrd="0" presId="urn:microsoft.com/office/officeart/2005/8/layout/vList3"/>
    <dgm:cxn modelId="{97A96919-2D23-4E27-9825-E9CB23B074E7}" type="presParOf" srcId="{F1A0813B-BF2B-446E-B3B2-25F448CD09A1}" destId="{1AC9C5F5-B0A0-4F14-89C7-028D4ECFA847}" srcOrd="1" destOrd="0" presId="urn:microsoft.com/office/officeart/2005/8/layout/vList3"/>
    <dgm:cxn modelId="{ADC249E5-A26B-4265-BC62-520C828AB65D}" type="presParOf" srcId="{3152E78E-9B48-4382-9933-180E5845E2C2}" destId="{A69AECCA-3607-4CF3-93BC-A448E73D0FE6}" srcOrd="9" destOrd="0" presId="urn:microsoft.com/office/officeart/2005/8/layout/vList3"/>
    <dgm:cxn modelId="{7A590B76-4E09-4D0D-BFC9-C9478D6A250C}" type="presParOf" srcId="{3152E78E-9B48-4382-9933-180E5845E2C2}" destId="{D6A3A46E-C542-4A8E-AB24-2DA32ADCCE20}" srcOrd="10" destOrd="0" presId="urn:microsoft.com/office/officeart/2005/8/layout/vList3"/>
    <dgm:cxn modelId="{085B2804-F559-4994-A56B-DA8975F95ADA}" type="presParOf" srcId="{D6A3A46E-C542-4A8E-AB24-2DA32ADCCE20}" destId="{E634DC03-5DF7-45C8-9D1E-7F28E76F834C}" srcOrd="0" destOrd="0" presId="urn:microsoft.com/office/officeart/2005/8/layout/vList3"/>
    <dgm:cxn modelId="{874BF423-B9C3-49AD-96A7-41CDF57A5EA8}" type="presParOf" srcId="{D6A3A46E-C542-4A8E-AB24-2DA32ADCCE20}" destId="{3FE106D5-26D3-4639-BA53-8D52C93EDAD9}" srcOrd="1" destOrd="0" presId="urn:microsoft.com/office/officeart/2005/8/layout/vList3"/>
    <dgm:cxn modelId="{002B5959-896F-48F6-A7FB-FFE9F93156E3}" type="presParOf" srcId="{3152E78E-9B48-4382-9933-180E5845E2C2}" destId="{110625BE-7D26-40B9-B378-E7D94AC6F487}" srcOrd="11" destOrd="0" presId="urn:microsoft.com/office/officeart/2005/8/layout/vList3"/>
    <dgm:cxn modelId="{273E2FA9-7EF7-4143-98E6-215AA8AEC4E7}" type="presParOf" srcId="{3152E78E-9B48-4382-9933-180E5845E2C2}" destId="{4A874FA7-E82B-4E97-96C0-653E6AF649C1}" srcOrd="12" destOrd="0" presId="urn:microsoft.com/office/officeart/2005/8/layout/vList3"/>
    <dgm:cxn modelId="{97FA72E3-6980-4AD9-AC73-96A84E4F7C85}" type="presParOf" srcId="{4A874FA7-E82B-4E97-96C0-653E6AF649C1}" destId="{2377AB3C-459C-4350-B0CA-F4F78763FC60}" srcOrd="0" destOrd="0" presId="urn:microsoft.com/office/officeart/2005/8/layout/vList3"/>
    <dgm:cxn modelId="{E9E80548-CE4F-49B8-8740-6ADFF4BECDAE}" type="presParOf" srcId="{4A874FA7-E82B-4E97-96C0-653E6AF649C1}" destId="{28706208-B83F-428A-9ADD-CE8DB85BF286}" srcOrd="1" destOrd="0" presId="urn:microsoft.com/office/officeart/2005/8/layout/vList3"/>
    <dgm:cxn modelId="{8A480A79-5A92-449E-88BC-3D8F05B611D9}" type="presParOf" srcId="{3152E78E-9B48-4382-9933-180E5845E2C2}" destId="{3B742042-9DFE-43AD-B478-CFB2EAE16810}" srcOrd="13" destOrd="0" presId="urn:microsoft.com/office/officeart/2005/8/layout/vList3"/>
    <dgm:cxn modelId="{C39FC112-233B-4DC9-BBC5-973EEC1C120C}" type="presParOf" srcId="{3152E78E-9B48-4382-9933-180E5845E2C2}" destId="{359C85DD-B069-4F52-9B62-88AC3F92C6D2}" srcOrd="14" destOrd="0" presId="urn:microsoft.com/office/officeart/2005/8/layout/vList3"/>
    <dgm:cxn modelId="{543F66B0-D108-4BB0-A551-9E61922EDC5C}" type="presParOf" srcId="{359C85DD-B069-4F52-9B62-88AC3F92C6D2}" destId="{AADD4161-9E65-4B2D-B14C-71EB5BF82A54}" srcOrd="0" destOrd="0" presId="urn:microsoft.com/office/officeart/2005/8/layout/vList3"/>
    <dgm:cxn modelId="{552F0A59-FB19-43E5-98D5-E1A5F95B3225}" type="presParOf" srcId="{359C85DD-B069-4F52-9B62-88AC3F92C6D2}" destId="{2B879506-01B4-46C9-BDC0-976136D506C2}" srcOrd="1" destOrd="0" presId="urn:microsoft.com/office/officeart/2005/8/layout/vList3"/>
    <dgm:cxn modelId="{2148C80F-6F89-498B-A5FE-B447DDB6234B}" type="presParOf" srcId="{3152E78E-9B48-4382-9933-180E5845E2C2}" destId="{9361E905-43D1-4DD2-AFE4-5AE71626E9FB}" srcOrd="15" destOrd="0" presId="urn:microsoft.com/office/officeart/2005/8/layout/vList3"/>
    <dgm:cxn modelId="{92524012-174C-43B1-BF52-339433316BCC}" type="presParOf" srcId="{3152E78E-9B48-4382-9933-180E5845E2C2}" destId="{57029A0F-E061-4991-80CC-4ADD4BB848C5}" srcOrd="16" destOrd="0" presId="urn:microsoft.com/office/officeart/2005/8/layout/vList3"/>
    <dgm:cxn modelId="{72E47E72-4100-4239-AF2A-E74621A93536}" type="presParOf" srcId="{57029A0F-E061-4991-80CC-4ADD4BB848C5}" destId="{D969068B-EE05-4CE8-ABDE-2754673BDFE3}" srcOrd="0" destOrd="0" presId="urn:microsoft.com/office/officeart/2005/8/layout/vList3"/>
    <dgm:cxn modelId="{85E12543-2535-4C7B-9BE7-7F13B17AA07C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/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/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/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/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/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/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AF988E4-226D-478B-9328-EC4C957CD6B3}" type="presOf" srcId="{CF750E07-0BF4-4698-8169-672086257463}" destId="{28706208-B83F-428A-9ADD-CE8DB85BF286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D0F73759-DF7D-4E2E-BF45-0531D1C50024}" type="presOf" srcId="{591DF1B7-F57F-4C97-9BEF-25C9A3E444B9}" destId="{3152E78E-9B48-4382-9933-180E5845E2C2}" srcOrd="0" destOrd="0" presId="urn:microsoft.com/office/officeart/2005/8/layout/vList3"/>
    <dgm:cxn modelId="{4FB14EAC-A256-44CE-8C03-9EC9F5A5672C}" type="presOf" srcId="{2B21574F-64C7-4202-B61D-0BC7B6EF3199}" destId="{3FE106D5-26D3-4639-BA53-8D52C93EDAD9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A14AF23-4F75-4C78-BDCC-95323F372932}" type="presOf" srcId="{22C7B538-8F60-4168-9C4A-7B04FBEE0D24}" destId="{54D04CE7-EA09-4EBE-B77D-AE4BAD6F7717}" srcOrd="0" destOrd="0" presId="urn:microsoft.com/office/officeart/2005/8/layout/vList3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487DEE22-7222-4CDA-A141-BC955E0A1E66}" type="presOf" srcId="{4118ED03-D845-4904-8DFA-C66941709994}" destId="{1AC9C5F5-B0A0-4F14-89C7-028D4ECFA847}" srcOrd="0" destOrd="0" presId="urn:microsoft.com/office/officeart/2005/8/layout/vList3"/>
    <dgm:cxn modelId="{37F44934-5032-41E2-AE11-FC462CA55BF6}" type="presOf" srcId="{3EE20E9F-F724-484D-AB3B-FD6FC904EC62}" destId="{90667169-85DD-4269-8B62-730C5DF86CAB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13617848-7215-4B19-98F7-F4D77BF1C18E}" type="presOf" srcId="{AB01EF6F-70D0-4B8C-98BF-C916D121BDA9}" destId="{439693B4-3ABD-4A3C-AB3B-3C35ACE768A8}" srcOrd="0" destOrd="0" presId="urn:microsoft.com/office/officeart/2005/8/layout/vList3"/>
    <dgm:cxn modelId="{79170CF0-7E32-4DEE-9899-B581140F547E}" type="presOf" srcId="{4B77DF7E-52A0-4989-BA2E-88028E9FDFE1}" destId="{EAD58008-AB9E-4009-A14A-1E2E9FBF026B}" srcOrd="0" destOrd="0" presId="urn:microsoft.com/office/officeart/2005/8/layout/vList3"/>
    <dgm:cxn modelId="{8225E636-3CA1-47C9-A83B-F075D6DFB16E}" type="presOf" srcId="{1DC43F7E-3B5F-454F-8227-DCC901A3493E}" destId="{F23183FC-E889-44D6-96D2-2BE4E54EB70F}" srcOrd="0" destOrd="0" presId="urn:microsoft.com/office/officeart/2005/8/layout/vList3"/>
    <dgm:cxn modelId="{47D763D9-2B3B-4851-B833-F7C357DFDD54}" type="presOf" srcId="{F84F9CBB-FBAA-411B-8B3E-04D097587BCE}" destId="{2B879506-01B4-46C9-BDC0-976136D506C2}" srcOrd="0" destOrd="0" presId="urn:microsoft.com/office/officeart/2005/8/layout/vList3"/>
    <dgm:cxn modelId="{AC1DADBF-5B6C-4FA8-BB6F-4081BF215B2F}" type="presParOf" srcId="{3152E78E-9B48-4382-9933-180E5845E2C2}" destId="{8641CEA8-2F05-47BD-A46B-8B81323EA5A0}" srcOrd="0" destOrd="0" presId="urn:microsoft.com/office/officeart/2005/8/layout/vList3"/>
    <dgm:cxn modelId="{D21408E5-7141-49EA-8AA1-4D1ED3971BEF}" type="presParOf" srcId="{8641CEA8-2F05-47BD-A46B-8B81323EA5A0}" destId="{624CCB87-A9D1-42B8-8F18-A3B1A2B26F9C}" srcOrd="0" destOrd="0" presId="urn:microsoft.com/office/officeart/2005/8/layout/vList3"/>
    <dgm:cxn modelId="{826A3105-0BF5-478B-ACBF-D97F11703EAB}" type="presParOf" srcId="{8641CEA8-2F05-47BD-A46B-8B81323EA5A0}" destId="{EAD58008-AB9E-4009-A14A-1E2E9FBF026B}" srcOrd="1" destOrd="0" presId="urn:microsoft.com/office/officeart/2005/8/layout/vList3"/>
    <dgm:cxn modelId="{89912028-5D05-4155-AFD9-02EFAE63CAB5}" type="presParOf" srcId="{3152E78E-9B48-4382-9933-180E5845E2C2}" destId="{7E300173-E02F-49BC-BAB9-79681BAB48F6}" srcOrd="1" destOrd="0" presId="urn:microsoft.com/office/officeart/2005/8/layout/vList3"/>
    <dgm:cxn modelId="{DD798F0C-5E47-4AA6-BF88-3F2350091D31}" type="presParOf" srcId="{3152E78E-9B48-4382-9933-180E5845E2C2}" destId="{B2610AC2-C383-4874-A52B-782752BE9B32}" srcOrd="2" destOrd="0" presId="urn:microsoft.com/office/officeart/2005/8/layout/vList3"/>
    <dgm:cxn modelId="{46737585-154A-43A9-9DA9-5F22C4534B71}" type="presParOf" srcId="{B2610AC2-C383-4874-A52B-782752BE9B32}" destId="{1B1B103D-CDA2-4089-A6F4-18B5DFEA80F7}" srcOrd="0" destOrd="0" presId="urn:microsoft.com/office/officeart/2005/8/layout/vList3"/>
    <dgm:cxn modelId="{D54EFF30-F053-4177-8CCC-BB616357B5F8}" type="presParOf" srcId="{B2610AC2-C383-4874-A52B-782752BE9B32}" destId="{F23183FC-E889-44D6-96D2-2BE4E54EB70F}" srcOrd="1" destOrd="0" presId="urn:microsoft.com/office/officeart/2005/8/layout/vList3"/>
    <dgm:cxn modelId="{AF84EA3C-9B34-45EC-B02E-D9F61090EBBB}" type="presParOf" srcId="{3152E78E-9B48-4382-9933-180E5845E2C2}" destId="{A1ADA56F-6CDD-45B4-870C-326F1FBA04C5}" srcOrd="3" destOrd="0" presId="urn:microsoft.com/office/officeart/2005/8/layout/vList3"/>
    <dgm:cxn modelId="{5CA76658-6AA2-4914-AC7A-A7AE979F52A0}" type="presParOf" srcId="{3152E78E-9B48-4382-9933-180E5845E2C2}" destId="{6E0DD625-FF79-416A-8D99-8AB0ECD17669}" srcOrd="4" destOrd="0" presId="urn:microsoft.com/office/officeart/2005/8/layout/vList3"/>
    <dgm:cxn modelId="{D38321DC-349E-4791-AF06-6873F4B67B9D}" type="presParOf" srcId="{6E0DD625-FF79-416A-8D99-8AB0ECD17669}" destId="{53C1A650-6115-4685-9C30-E52CAF986BB9}" srcOrd="0" destOrd="0" presId="urn:microsoft.com/office/officeart/2005/8/layout/vList3"/>
    <dgm:cxn modelId="{E950228A-90FA-4276-87A6-0FA4CC3BA333}" type="presParOf" srcId="{6E0DD625-FF79-416A-8D99-8AB0ECD17669}" destId="{90667169-85DD-4269-8B62-730C5DF86CAB}" srcOrd="1" destOrd="0" presId="urn:microsoft.com/office/officeart/2005/8/layout/vList3"/>
    <dgm:cxn modelId="{0EAB33E7-7414-4D07-B36A-8C52FC50BF75}" type="presParOf" srcId="{3152E78E-9B48-4382-9933-180E5845E2C2}" destId="{6C7EF593-CD34-4FF7-A7EF-1C30D3AEC902}" srcOrd="5" destOrd="0" presId="urn:microsoft.com/office/officeart/2005/8/layout/vList3"/>
    <dgm:cxn modelId="{E70ADF53-BFE0-4743-911A-64BB14499E95}" type="presParOf" srcId="{3152E78E-9B48-4382-9933-180E5845E2C2}" destId="{8F49B6CB-3ADD-4AB3-B82A-A3898532DE0D}" srcOrd="6" destOrd="0" presId="urn:microsoft.com/office/officeart/2005/8/layout/vList3"/>
    <dgm:cxn modelId="{56DC9E22-7D40-430D-970C-0DDA6DF1B430}" type="presParOf" srcId="{8F49B6CB-3ADD-4AB3-B82A-A3898532DE0D}" destId="{6010665E-BB28-4352-8F66-95B8E47D6CBA}" srcOrd="0" destOrd="0" presId="urn:microsoft.com/office/officeart/2005/8/layout/vList3"/>
    <dgm:cxn modelId="{54774BC7-FED8-4B51-9247-8AF7C392A1A8}" type="presParOf" srcId="{8F49B6CB-3ADD-4AB3-B82A-A3898532DE0D}" destId="{439693B4-3ABD-4A3C-AB3B-3C35ACE768A8}" srcOrd="1" destOrd="0" presId="urn:microsoft.com/office/officeart/2005/8/layout/vList3"/>
    <dgm:cxn modelId="{9DBFB3A5-755E-48C8-BA8C-07CC420F4DC1}" type="presParOf" srcId="{3152E78E-9B48-4382-9933-180E5845E2C2}" destId="{8D740534-F38D-44EE-AB1A-E72F823F74B8}" srcOrd="7" destOrd="0" presId="urn:microsoft.com/office/officeart/2005/8/layout/vList3"/>
    <dgm:cxn modelId="{613F3EBE-E4D1-4C4F-A7B2-645DB1949AF2}" type="presParOf" srcId="{3152E78E-9B48-4382-9933-180E5845E2C2}" destId="{F1A0813B-BF2B-446E-B3B2-25F448CD09A1}" srcOrd="8" destOrd="0" presId="urn:microsoft.com/office/officeart/2005/8/layout/vList3"/>
    <dgm:cxn modelId="{98145086-EBEE-4760-B85D-55A6D27F878C}" type="presParOf" srcId="{F1A0813B-BF2B-446E-B3B2-25F448CD09A1}" destId="{AA79E31B-B1CD-474A-AF55-33F10EF91A06}" srcOrd="0" destOrd="0" presId="urn:microsoft.com/office/officeart/2005/8/layout/vList3"/>
    <dgm:cxn modelId="{A0DF6EB7-AFD8-4817-AC69-6C5750EE2F66}" type="presParOf" srcId="{F1A0813B-BF2B-446E-B3B2-25F448CD09A1}" destId="{1AC9C5F5-B0A0-4F14-89C7-028D4ECFA847}" srcOrd="1" destOrd="0" presId="urn:microsoft.com/office/officeart/2005/8/layout/vList3"/>
    <dgm:cxn modelId="{8E4D08AC-7A17-49F5-ACEA-0BDB3FB8A62B}" type="presParOf" srcId="{3152E78E-9B48-4382-9933-180E5845E2C2}" destId="{A69AECCA-3607-4CF3-93BC-A448E73D0FE6}" srcOrd="9" destOrd="0" presId="urn:microsoft.com/office/officeart/2005/8/layout/vList3"/>
    <dgm:cxn modelId="{DF222BF6-1BC3-446D-BB69-0DDAC7A6560D}" type="presParOf" srcId="{3152E78E-9B48-4382-9933-180E5845E2C2}" destId="{D6A3A46E-C542-4A8E-AB24-2DA32ADCCE20}" srcOrd="10" destOrd="0" presId="urn:microsoft.com/office/officeart/2005/8/layout/vList3"/>
    <dgm:cxn modelId="{83E33F5A-5266-421F-9288-62443D6277DD}" type="presParOf" srcId="{D6A3A46E-C542-4A8E-AB24-2DA32ADCCE20}" destId="{E634DC03-5DF7-45C8-9D1E-7F28E76F834C}" srcOrd="0" destOrd="0" presId="urn:microsoft.com/office/officeart/2005/8/layout/vList3"/>
    <dgm:cxn modelId="{82442346-0553-4EED-8528-FD00BC283233}" type="presParOf" srcId="{D6A3A46E-C542-4A8E-AB24-2DA32ADCCE20}" destId="{3FE106D5-26D3-4639-BA53-8D52C93EDAD9}" srcOrd="1" destOrd="0" presId="urn:microsoft.com/office/officeart/2005/8/layout/vList3"/>
    <dgm:cxn modelId="{9A38F4CA-D1FA-489C-B17C-439DC291C579}" type="presParOf" srcId="{3152E78E-9B48-4382-9933-180E5845E2C2}" destId="{110625BE-7D26-40B9-B378-E7D94AC6F487}" srcOrd="11" destOrd="0" presId="urn:microsoft.com/office/officeart/2005/8/layout/vList3"/>
    <dgm:cxn modelId="{9EB00106-F435-4EF4-BF80-003FCB9560EA}" type="presParOf" srcId="{3152E78E-9B48-4382-9933-180E5845E2C2}" destId="{4A874FA7-E82B-4E97-96C0-653E6AF649C1}" srcOrd="12" destOrd="0" presId="urn:microsoft.com/office/officeart/2005/8/layout/vList3"/>
    <dgm:cxn modelId="{735F5CBF-08E8-4912-83FC-FB3AE923D31A}" type="presParOf" srcId="{4A874FA7-E82B-4E97-96C0-653E6AF649C1}" destId="{2377AB3C-459C-4350-B0CA-F4F78763FC60}" srcOrd="0" destOrd="0" presId="urn:microsoft.com/office/officeart/2005/8/layout/vList3"/>
    <dgm:cxn modelId="{1E3E5A5D-8FC5-4C6F-9DDA-8BE7C30E3D66}" type="presParOf" srcId="{4A874FA7-E82B-4E97-96C0-653E6AF649C1}" destId="{28706208-B83F-428A-9ADD-CE8DB85BF286}" srcOrd="1" destOrd="0" presId="urn:microsoft.com/office/officeart/2005/8/layout/vList3"/>
    <dgm:cxn modelId="{873B1A78-A9F4-4A3E-B306-A40559FC31DA}" type="presParOf" srcId="{3152E78E-9B48-4382-9933-180E5845E2C2}" destId="{3B742042-9DFE-43AD-B478-CFB2EAE16810}" srcOrd="13" destOrd="0" presId="urn:microsoft.com/office/officeart/2005/8/layout/vList3"/>
    <dgm:cxn modelId="{5D797890-6A8D-4EF7-8D5B-254E7AD05D25}" type="presParOf" srcId="{3152E78E-9B48-4382-9933-180E5845E2C2}" destId="{359C85DD-B069-4F52-9B62-88AC3F92C6D2}" srcOrd="14" destOrd="0" presId="urn:microsoft.com/office/officeart/2005/8/layout/vList3"/>
    <dgm:cxn modelId="{A3BF322B-180C-4E20-898D-ED48FCAE89CC}" type="presParOf" srcId="{359C85DD-B069-4F52-9B62-88AC3F92C6D2}" destId="{AADD4161-9E65-4B2D-B14C-71EB5BF82A54}" srcOrd="0" destOrd="0" presId="urn:microsoft.com/office/officeart/2005/8/layout/vList3"/>
    <dgm:cxn modelId="{950A7FDC-4341-4FB8-8106-EA5916ADF47C}" type="presParOf" srcId="{359C85DD-B069-4F52-9B62-88AC3F92C6D2}" destId="{2B879506-01B4-46C9-BDC0-976136D506C2}" srcOrd="1" destOrd="0" presId="urn:microsoft.com/office/officeart/2005/8/layout/vList3"/>
    <dgm:cxn modelId="{59392C2E-1237-449E-A3C6-C945DFF5C200}" type="presParOf" srcId="{3152E78E-9B48-4382-9933-180E5845E2C2}" destId="{9361E905-43D1-4DD2-AFE4-5AE71626E9FB}" srcOrd="15" destOrd="0" presId="urn:microsoft.com/office/officeart/2005/8/layout/vList3"/>
    <dgm:cxn modelId="{5635239C-DBB9-4C78-BB1B-28A70D41D20E}" type="presParOf" srcId="{3152E78E-9B48-4382-9933-180E5845E2C2}" destId="{57029A0F-E061-4991-80CC-4ADD4BB848C5}" srcOrd="16" destOrd="0" presId="urn:microsoft.com/office/officeart/2005/8/layout/vList3"/>
    <dgm:cxn modelId="{CFEEA497-96CE-4DB2-B1C4-6DC82DA7C447}" type="presParOf" srcId="{57029A0F-E061-4991-80CC-4ADD4BB848C5}" destId="{D969068B-EE05-4CE8-ABDE-2754673BDFE3}" srcOrd="0" destOrd="0" presId="urn:microsoft.com/office/officeart/2005/8/layout/vList3"/>
    <dgm:cxn modelId="{176EF9DC-BA80-4317-98FC-5871ECE9AAAE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/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/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/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/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/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766FB45E-7A97-4DB4-9D43-72FF9D9DB7DF}" type="presOf" srcId="{1DC43F7E-3B5F-454F-8227-DCC901A3493E}" destId="{F23183FC-E889-44D6-96D2-2BE4E54EB70F}" srcOrd="0" destOrd="0" presId="urn:microsoft.com/office/officeart/2005/8/layout/vList3"/>
    <dgm:cxn modelId="{E1E0CEFB-BE44-4CF6-9993-19058B4CBF32}" type="presOf" srcId="{2B21574F-64C7-4202-B61D-0BC7B6EF3199}" destId="{3FE106D5-26D3-4639-BA53-8D52C93EDAD9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965B3AD8-3E29-41F7-B680-0744AE63EE0B}" type="presOf" srcId="{AB01EF6F-70D0-4B8C-98BF-C916D121BDA9}" destId="{439693B4-3ABD-4A3C-AB3B-3C35ACE768A8}" srcOrd="0" destOrd="0" presId="urn:microsoft.com/office/officeart/2005/8/layout/vList3"/>
    <dgm:cxn modelId="{517AF664-2C09-4BD1-A48C-ABF9AA5504B2}" type="presOf" srcId="{CF750E07-0BF4-4698-8169-672086257463}" destId="{28706208-B83F-428A-9ADD-CE8DB85BF286}" srcOrd="0" destOrd="0" presId="urn:microsoft.com/office/officeart/2005/8/layout/vList3"/>
    <dgm:cxn modelId="{3BDD4771-8FB9-46EE-BFC1-1109C36BC157}" type="presOf" srcId="{4B77DF7E-52A0-4989-BA2E-88028E9FDFE1}" destId="{EAD58008-AB9E-4009-A14A-1E2E9FBF026B}" srcOrd="0" destOrd="0" presId="urn:microsoft.com/office/officeart/2005/8/layout/vList3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DA8CEDD1-1E23-4F61-9D6C-1E251EA415FC}" type="presOf" srcId="{F84F9CBB-FBAA-411B-8B3E-04D097587BCE}" destId="{2B879506-01B4-46C9-BDC0-976136D506C2}" srcOrd="0" destOrd="0" presId="urn:microsoft.com/office/officeart/2005/8/layout/vList3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89D6C381-5FB5-4343-9877-CA0D4FC1FE81}" type="presOf" srcId="{22C7B538-8F60-4168-9C4A-7B04FBEE0D24}" destId="{54D04CE7-EA09-4EBE-B77D-AE4BAD6F7717}" srcOrd="0" destOrd="0" presId="urn:microsoft.com/office/officeart/2005/8/layout/vList3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DD8E0D1A-27EF-4EF5-BF1D-2DF9430F77BD}" type="presOf" srcId="{3EE20E9F-F724-484D-AB3B-FD6FC904EC62}" destId="{90667169-85DD-4269-8B62-730C5DF86CAB}" srcOrd="0" destOrd="0" presId="urn:microsoft.com/office/officeart/2005/8/layout/vList3"/>
    <dgm:cxn modelId="{05D2730A-D36B-4930-815D-BF28F5AF6BA2}" type="presOf" srcId="{4118ED03-D845-4904-8DFA-C66941709994}" destId="{1AC9C5F5-B0A0-4F14-89C7-028D4ECFA847}" srcOrd="0" destOrd="0" presId="urn:microsoft.com/office/officeart/2005/8/layout/vList3"/>
    <dgm:cxn modelId="{CF25AD26-08AA-414B-AF9B-510615259C9C}" type="presOf" srcId="{591DF1B7-F57F-4C97-9BEF-25C9A3E444B9}" destId="{3152E78E-9B48-4382-9933-180E5845E2C2}" srcOrd="0" destOrd="0" presId="urn:microsoft.com/office/officeart/2005/8/layout/vList3"/>
    <dgm:cxn modelId="{EC5F4CCD-6DB9-4E26-85F4-EBF272B8D680}" type="presParOf" srcId="{3152E78E-9B48-4382-9933-180E5845E2C2}" destId="{8641CEA8-2F05-47BD-A46B-8B81323EA5A0}" srcOrd="0" destOrd="0" presId="urn:microsoft.com/office/officeart/2005/8/layout/vList3"/>
    <dgm:cxn modelId="{3239A508-4C52-4973-97FB-D8AF3B976E5F}" type="presParOf" srcId="{8641CEA8-2F05-47BD-A46B-8B81323EA5A0}" destId="{624CCB87-A9D1-42B8-8F18-A3B1A2B26F9C}" srcOrd="0" destOrd="0" presId="urn:microsoft.com/office/officeart/2005/8/layout/vList3"/>
    <dgm:cxn modelId="{1CF64F1D-C3A6-4066-9502-4A564214D6F3}" type="presParOf" srcId="{8641CEA8-2F05-47BD-A46B-8B81323EA5A0}" destId="{EAD58008-AB9E-4009-A14A-1E2E9FBF026B}" srcOrd="1" destOrd="0" presId="urn:microsoft.com/office/officeart/2005/8/layout/vList3"/>
    <dgm:cxn modelId="{B62E82BC-9551-4084-ACCF-DA9B8AB0DD47}" type="presParOf" srcId="{3152E78E-9B48-4382-9933-180E5845E2C2}" destId="{7E300173-E02F-49BC-BAB9-79681BAB48F6}" srcOrd="1" destOrd="0" presId="urn:microsoft.com/office/officeart/2005/8/layout/vList3"/>
    <dgm:cxn modelId="{D46D92EB-A408-473D-B0EA-59E6229AC9E2}" type="presParOf" srcId="{3152E78E-9B48-4382-9933-180E5845E2C2}" destId="{B2610AC2-C383-4874-A52B-782752BE9B32}" srcOrd="2" destOrd="0" presId="urn:microsoft.com/office/officeart/2005/8/layout/vList3"/>
    <dgm:cxn modelId="{B0EBBABA-DB56-4E08-A1BB-DCD155237F3C}" type="presParOf" srcId="{B2610AC2-C383-4874-A52B-782752BE9B32}" destId="{1B1B103D-CDA2-4089-A6F4-18B5DFEA80F7}" srcOrd="0" destOrd="0" presId="urn:microsoft.com/office/officeart/2005/8/layout/vList3"/>
    <dgm:cxn modelId="{3C08F1BD-9AD1-40AC-9E55-B3C553360BE1}" type="presParOf" srcId="{B2610AC2-C383-4874-A52B-782752BE9B32}" destId="{F23183FC-E889-44D6-96D2-2BE4E54EB70F}" srcOrd="1" destOrd="0" presId="urn:microsoft.com/office/officeart/2005/8/layout/vList3"/>
    <dgm:cxn modelId="{53DBC0CD-CE5B-4B3F-95B8-15A5FF0AA905}" type="presParOf" srcId="{3152E78E-9B48-4382-9933-180E5845E2C2}" destId="{A1ADA56F-6CDD-45B4-870C-326F1FBA04C5}" srcOrd="3" destOrd="0" presId="urn:microsoft.com/office/officeart/2005/8/layout/vList3"/>
    <dgm:cxn modelId="{97A3FF4D-D15E-43E4-BB71-308FA595C360}" type="presParOf" srcId="{3152E78E-9B48-4382-9933-180E5845E2C2}" destId="{6E0DD625-FF79-416A-8D99-8AB0ECD17669}" srcOrd="4" destOrd="0" presId="urn:microsoft.com/office/officeart/2005/8/layout/vList3"/>
    <dgm:cxn modelId="{73B20D90-47E3-4C94-8265-7C5669D7642E}" type="presParOf" srcId="{6E0DD625-FF79-416A-8D99-8AB0ECD17669}" destId="{53C1A650-6115-4685-9C30-E52CAF986BB9}" srcOrd="0" destOrd="0" presId="urn:microsoft.com/office/officeart/2005/8/layout/vList3"/>
    <dgm:cxn modelId="{6CE24ABB-D58C-494C-BB28-E62C6CFAE1AF}" type="presParOf" srcId="{6E0DD625-FF79-416A-8D99-8AB0ECD17669}" destId="{90667169-85DD-4269-8B62-730C5DF86CAB}" srcOrd="1" destOrd="0" presId="urn:microsoft.com/office/officeart/2005/8/layout/vList3"/>
    <dgm:cxn modelId="{FE70EBD6-1B2D-460A-9095-2ED30B7681D2}" type="presParOf" srcId="{3152E78E-9B48-4382-9933-180E5845E2C2}" destId="{6C7EF593-CD34-4FF7-A7EF-1C30D3AEC902}" srcOrd="5" destOrd="0" presId="urn:microsoft.com/office/officeart/2005/8/layout/vList3"/>
    <dgm:cxn modelId="{0F751A58-993E-455E-8B3B-E56C8567726C}" type="presParOf" srcId="{3152E78E-9B48-4382-9933-180E5845E2C2}" destId="{8F49B6CB-3ADD-4AB3-B82A-A3898532DE0D}" srcOrd="6" destOrd="0" presId="urn:microsoft.com/office/officeart/2005/8/layout/vList3"/>
    <dgm:cxn modelId="{32DA8F8E-F8DA-48E0-967B-3F7BB23C3DDC}" type="presParOf" srcId="{8F49B6CB-3ADD-4AB3-B82A-A3898532DE0D}" destId="{6010665E-BB28-4352-8F66-95B8E47D6CBA}" srcOrd="0" destOrd="0" presId="urn:microsoft.com/office/officeart/2005/8/layout/vList3"/>
    <dgm:cxn modelId="{EFC7EF72-1C58-47B4-AE78-443CE819261D}" type="presParOf" srcId="{8F49B6CB-3ADD-4AB3-B82A-A3898532DE0D}" destId="{439693B4-3ABD-4A3C-AB3B-3C35ACE768A8}" srcOrd="1" destOrd="0" presId="urn:microsoft.com/office/officeart/2005/8/layout/vList3"/>
    <dgm:cxn modelId="{E1B0F680-EEE3-48B0-9B9B-14C199EF3825}" type="presParOf" srcId="{3152E78E-9B48-4382-9933-180E5845E2C2}" destId="{8D740534-F38D-44EE-AB1A-E72F823F74B8}" srcOrd="7" destOrd="0" presId="urn:microsoft.com/office/officeart/2005/8/layout/vList3"/>
    <dgm:cxn modelId="{897AB999-AE16-4865-9695-BE8D31250E7E}" type="presParOf" srcId="{3152E78E-9B48-4382-9933-180E5845E2C2}" destId="{F1A0813B-BF2B-446E-B3B2-25F448CD09A1}" srcOrd="8" destOrd="0" presId="urn:microsoft.com/office/officeart/2005/8/layout/vList3"/>
    <dgm:cxn modelId="{B7C6E19B-42B5-4080-89FB-A50AEEF79458}" type="presParOf" srcId="{F1A0813B-BF2B-446E-B3B2-25F448CD09A1}" destId="{AA79E31B-B1CD-474A-AF55-33F10EF91A06}" srcOrd="0" destOrd="0" presId="urn:microsoft.com/office/officeart/2005/8/layout/vList3"/>
    <dgm:cxn modelId="{8FA0A258-A172-4E7D-B227-C0252DB50258}" type="presParOf" srcId="{F1A0813B-BF2B-446E-B3B2-25F448CD09A1}" destId="{1AC9C5F5-B0A0-4F14-89C7-028D4ECFA847}" srcOrd="1" destOrd="0" presId="urn:microsoft.com/office/officeart/2005/8/layout/vList3"/>
    <dgm:cxn modelId="{1704CB10-5EAA-4186-885F-284F1A588255}" type="presParOf" srcId="{3152E78E-9B48-4382-9933-180E5845E2C2}" destId="{A69AECCA-3607-4CF3-93BC-A448E73D0FE6}" srcOrd="9" destOrd="0" presId="urn:microsoft.com/office/officeart/2005/8/layout/vList3"/>
    <dgm:cxn modelId="{76D35767-7ECF-41A4-BF04-2A16C0B04908}" type="presParOf" srcId="{3152E78E-9B48-4382-9933-180E5845E2C2}" destId="{D6A3A46E-C542-4A8E-AB24-2DA32ADCCE20}" srcOrd="10" destOrd="0" presId="urn:microsoft.com/office/officeart/2005/8/layout/vList3"/>
    <dgm:cxn modelId="{4300C816-B07C-46E4-B05A-675EC6D52933}" type="presParOf" srcId="{D6A3A46E-C542-4A8E-AB24-2DA32ADCCE20}" destId="{E634DC03-5DF7-45C8-9D1E-7F28E76F834C}" srcOrd="0" destOrd="0" presId="urn:microsoft.com/office/officeart/2005/8/layout/vList3"/>
    <dgm:cxn modelId="{BB88F662-616A-4BA1-BBB8-594DD5077747}" type="presParOf" srcId="{D6A3A46E-C542-4A8E-AB24-2DA32ADCCE20}" destId="{3FE106D5-26D3-4639-BA53-8D52C93EDAD9}" srcOrd="1" destOrd="0" presId="urn:microsoft.com/office/officeart/2005/8/layout/vList3"/>
    <dgm:cxn modelId="{ED27FC65-34E8-40DD-B262-216AA2EB56AB}" type="presParOf" srcId="{3152E78E-9B48-4382-9933-180E5845E2C2}" destId="{110625BE-7D26-40B9-B378-E7D94AC6F487}" srcOrd="11" destOrd="0" presId="urn:microsoft.com/office/officeart/2005/8/layout/vList3"/>
    <dgm:cxn modelId="{21EC7E9D-BDD2-4286-9A64-194A89104260}" type="presParOf" srcId="{3152E78E-9B48-4382-9933-180E5845E2C2}" destId="{4A874FA7-E82B-4E97-96C0-653E6AF649C1}" srcOrd="12" destOrd="0" presId="urn:microsoft.com/office/officeart/2005/8/layout/vList3"/>
    <dgm:cxn modelId="{7B9FD7F9-43AB-45A1-B5E0-A52948F4F6BF}" type="presParOf" srcId="{4A874FA7-E82B-4E97-96C0-653E6AF649C1}" destId="{2377AB3C-459C-4350-B0CA-F4F78763FC60}" srcOrd="0" destOrd="0" presId="urn:microsoft.com/office/officeart/2005/8/layout/vList3"/>
    <dgm:cxn modelId="{055B0CFB-4E4B-490E-A31D-601F1FC3FD87}" type="presParOf" srcId="{4A874FA7-E82B-4E97-96C0-653E6AF649C1}" destId="{28706208-B83F-428A-9ADD-CE8DB85BF286}" srcOrd="1" destOrd="0" presId="urn:microsoft.com/office/officeart/2005/8/layout/vList3"/>
    <dgm:cxn modelId="{211B1B85-243F-41E4-9575-753804A9086E}" type="presParOf" srcId="{3152E78E-9B48-4382-9933-180E5845E2C2}" destId="{3B742042-9DFE-43AD-B478-CFB2EAE16810}" srcOrd="13" destOrd="0" presId="urn:microsoft.com/office/officeart/2005/8/layout/vList3"/>
    <dgm:cxn modelId="{64F5BC41-D8CB-4FCC-AF4D-55E733E5FAE5}" type="presParOf" srcId="{3152E78E-9B48-4382-9933-180E5845E2C2}" destId="{359C85DD-B069-4F52-9B62-88AC3F92C6D2}" srcOrd="14" destOrd="0" presId="urn:microsoft.com/office/officeart/2005/8/layout/vList3"/>
    <dgm:cxn modelId="{87D6D367-7078-4F76-897F-D13C3575A1B7}" type="presParOf" srcId="{359C85DD-B069-4F52-9B62-88AC3F92C6D2}" destId="{AADD4161-9E65-4B2D-B14C-71EB5BF82A54}" srcOrd="0" destOrd="0" presId="urn:microsoft.com/office/officeart/2005/8/layout/vList3"/>
    <dgm:cxn modelId="{31E6217B-A7C8-42AA-969F-3E22D1EA8378}" type="presParOf" srcId="{359C85DD-B069-4F52-9B62-88AC3F92C6D2}" destId="{2B879506-01B4-46C9-BDC0-976136D506C2}" srcOrd="1" destOrd="0" presId="urn:microsoft.com/office/officeart/2005/8/layout/vList3"/>
    <dgm:cxn modelId="{233CB152-8542-49F8-A9FD-1DFDC095DB88}" type="presParOf" srcId="{3152E78E-9B48-4382-9933-180E5845E2C2}" destId="{9361E905-43D1-4DD2-AFE4-5AE71626E9FB}" srcOrd="15" destOrd="0" presId="urn:microsoft.com/office/officeart/2005/8/layout/vList3"/>
    <dgm:cxn modelId="{F180A032-2AFC-4AB7-AD84-6F488BD16640}" type="presParOf" srcId="{3152E78E-9B48-4382-9933-180E5845E2C2}" destId="{57029A0F-E061-4991-80CC-4ADD4BB848C5}" srcOrd="16" destOrd="0" presId="urn:microsoft.com/office/officeart/2005/8/layout/vList3"/>
    <dgm:cxn modelId="{D3319614-0AEE-4B4C-A5D8-784AAAAB0B05}" type="presParOf" srcId="{57029A0F-E061-4991-80CC-4ADD4BB848C5}" destId="{D969068B-EE05-4CE8-ABDE-2754673BDFE3}" srcOrd="0" destOrd="0" presId="urn:microsoft.com/office/officeart/2005/8/layout/vList3"/>
    <dgm:cxn modelId="{64F1ACED-64A7-4AD9-AA0D-C1E3C45C66B5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/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/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/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/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DC93CA4-480B-4E78-A487-7D3B6E21EF9A}" type="presOf" srcId="{1DC43F7E-3B5F-454F-8227-DCC901A3493E}" destId="{F23183FC-E889-44D6-96D2-2BE4E54EB70F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2E9A2C31-EF77-4C2F-90FB-A5D3F4E4B1BD}" type="presOf" srcId="{F84F9CBB-FBAA-411B-8B3E-04D097587BCE}" destId="{2B879506-01B4-46C9-BDC0-976136D506C2}" srcOrd="0" destOrd="0" presId="urn:microsoft.com/office/officeart/2005/8/layout/vList3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6D8C3A9D-9466-43D8-94EB-8C781F4CF298}" type="presOf" srcId="{CF750E07-0BF4-4698-8169-672086257463}" destId="{28706208-B83F-428A-9ADD-CE8DB85BF286}" srcOrd="0" destOrd="0" presId="urn:microsoft.com/office/officeart/2005/8/layout/vList3"/>
    <dgm:cxn modelId="{8CE4FCAC-C82B-41E7-9ED8-766F3DFB2D43}" type="presOf" srcId="{2B21574F-64C7-4202-B61D-0BC7B6EF3199}" destId="{3FE106D5-26D3-4639-BA53-8D52C93EDAD9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9C3403D1-A2A0-404D-AD17-0938FB42E0AE}" type="presOf" srcId="{22C7B538-8F60-4168-9C4A-7B04FBEE0D24}" destId="{54D04CE7-EA09-4EBE-B77D-AE4BAD6F7717}" srcOrd="0" destOrd="0" presId="urn:microsoft.com/office/officeart/2005/8/layout/vList3"/>
    <dgm:cxn modelId="{99E207C5-4BB8-45E6-BE5D-2CAD66FDF1DE}" type="presOf" srcId="{3EE20E9F-F724-484D-AB3B-FD6FC904EC62}" destId="{90667169-85DD-4269-8B62-730C5DF86CAB}" srcOrd="0" destOrd="0" presId="urn:microsoft.com/office/officeart/2005/8/layout/vList3"/>
    <dgm:cxn modelId="{57D626C7-E5EF-4BC0-B1EF-B1FB091BD24B}" type="presOf" srcId="{AB01EF6F-70D0-4B8C-98BF-C916D121BDA9}" destId="{439693B4-3ABD-4A3C-AB3B-3C35ACE768A8}" srcOrd="0" destOrd="0" presId="urn:microsoft.com/office/officeart/2005/8/layout/vList3"/>
    <dgm:cxn modelId="{BEA04D44-D538-4A93-ACB7-DE919703893F}" type="presOf" srcId="{4B77DF7E-52A0-4989-BA2E-88028E9FDFE1}" destId="{EAD58008-AB9E-4009-A14A-1E2E9FBF026B}" srcOrd="0" destOrd="0" presId="urn:microsoft.com/office/officeart/2005/8/layout/vList3"/>
    <dgm:cxn modelId="{1BB356BE-B580-43ED-B2D6-77F0ECA0F93D}" type="presOf" srcId="{4118ED03-D845-4904-8DFA-C66941709994}" destId="{1AC9C5F5-B0A0-4F14-89C7-028D4ECFA847}" srcOrd="0" destOrd="0" presId="urn:microsoft.com/office/officeart/2005/8/layout/vList3"/>
    <dgm:cxn modelId="{78873522-B7CC-4F42-AF25-886F8CE64FD4}" type="presOf" srcId="{591DF1B7-F57F-4C97-9BEF-25C9A3E444B9}" destId="{3152E78E-9B48-4382-9933-180E5845E2C2}" srcOrd="0" destOrd="0" presId="urn:microsoft.com/office/officeart/2005/8/layout/vList3"/>
    <dgm:cxn modelId="{F0FE64FC-5E35-4BCB-9DA3-C36E190DB74B}" type="presParOf" srcId="{3152E78E-9B48-4382-9933-180E5845E2C2}" destId="{8641CEA8-2F05-47BD-A46B-8B81323EA5A0}" srcOrd="0" destOrd="0" presId="urn:microsoft.com/office/officeart/2005/8/layout/vList3"/>
    <dgm:cxn modelId="{22B677F5-F7AF-4DB8-9B49-CE55CF88C981}" type="presParOf" srcId="{8641CEA8-2F05-47BD-A46B-8B81323EA5A0}" destId="{624CCB87-A9D1-42B8-8F18-A3B1A2B26F9C}" srcOrd="0" destOrd="0" presId="urn:microsoft.com/office/officeart/2005/8/layout/vList3"/>
    <dgm:cxn modelId="{284DC2F9-589D-4AFB-9693-144956359FC2}" type="presParOf" srcId="{8641CEA8-2F05-47BD-A46B-8B81323EA5A0}" destId="{EAD58008-AB9E-4009-A14A-1E2E9FBF026B}" srcOrd="1" destOrd="0" presId="urn:microsoft.com/office/officeart/2005/8/layout/vList3"/>
    <dgm:cxn modelId="{10FEFA0A-32B8-473B-96F2-C1E818D686E6}" type="presParOf" srcId="{3152E78E-9B48-4382-9933-180E5845E2C2}" destId="{7E300173-E02F-49BC-BAB9-79681BAB48F6}" srcOrd="1" destOrd="0" presId="urn:microsoft.com/office/officeart/2005/8/layout/vList3"/>
    <dgm:cxn modelId="{A81EB9A9-31B1-492F-B68E-D475902F9062}" type="presParOf" srcId="{3152E78E-9B48-4382-9933-180E5845E2C2}" destId="{B2610AC2-C383-4874-A52B-782752BE9B32}" srcOrd="2" destOrd="0" presId="urn:microsoft.com/office/officeart/2005/8/layout/vList3"/>
    <dgm:cxn modelId="{203082B9-074E-4AF2-9216-7C6D5BEFC508}" type="presParOf" srcId="{B2610AC2-C383-4874-A52B-782752BE9B32}" destId="{1B1B103D-CDA2-4089-A6F4-18B5DFEA80F7}" srcOrd="0" destOrd="0" presId="urn:microsoft.com/office/officeart/2005/8/layout/vList3"/>
    <dgm:cxn modelId="{6586C765-3A83-4EB5-88C4-D4531C451FFA}" type="presParOf" srcId="{B2610AC2-C383-4874-A52B-782752BE9B32}" destId="{F23183FC-E889-44D6-96D2-2BE4E54EB70F}" srcOrd="1" destOrd="0" presId="urn:microsoft.com/office/officeart/2005/8/layout/vList3"/>
    <dgm:cxn modelId="{92E5EF0C-B34E-452B-9165-1B3BD9ADF7C4}" type="presParOf" srcId="{3152E78E-9B48-4382-9933-180E5845E2C2}" destId="{A1ADA56F-6CDD-45B4-870C-326F1FBA04C5}" srcOrd="3" destOrd="0" presId="urn:microsoft.com/office/officeart/2005/8/layout/vList3"/>
    <dgm:cxn modelId="{1A8A7967-0BD6-428D-9347-56BBB758E06C}" type="presParOf" srcId="{3152E78E-9B48-4382-9933-180E5845E2C2}" destId="{6E0DD625-FF79-416A-8D99-8AB0ECD17669}" srcOrd="4" destOrd="0" presId="urn:microsoft.com/office/officeart/2005/8/layout/vList3"/>
    <dgm:cxn modelId="{80348522-FE78-423B-8C9A-0F41315BF1C3}" type="presParOf" srcId="{6E0DD625-FF79-416A-8D99-8AB0ECD17669}" destId="{53C1A650-6115-4685-9C30-E52CAF986BB9}" srcOrd="0" destOrd="0" presId="urn:microsoft.com/office/officeart/2005/8/layout/vList3"/>
    <dgm:cxn modelId="{83DAAE07-46FF-43F3-80E4-98520573F198}" type="presParOf" srcId="{6E0DD625-FF79-416A-8D99-8AB0ECD17669}" destId="{90667169-85DD-4269-8B62-730C5DF86CAB}" srcOrd="1" destOrd="0" presId="urn:microsoft.com/office/officeart/2005/8/layout/vList3"/>
    <dgm:cxn modelId="{83C00CBC-3956-4641-88D5-66C4714B97A6}" type="presParOf" srcId="{3152E78E-9B48-4382-9933-180E5845E2C2}" destId="{6C7EF593-CD34-4FF7-A7EF-1C30D3AEC902}" srcOrd="5" destOrd="0" presId="urn:microsoft.com/office/officeart/2005/8/layout/vList3"/>
    <dgm:cxn modelId="{C33933C7-B1E4-464B-A1A4-EBBFBFE890C2}" type="presParOf" srcId="{3152E78E-9B48-4382-9933-180E5845E2C2}" destId="{8F49B6CB-3ADD-4AB3-B82A-A3898532DE0D}" srcOrd="6" destOrd="0" presId="urn:microsoft.com/office/officeart/2005/8/layout/vList3"/>
    <dgm:cxn modelId="{766AAA2C-7837-4CC0-9D70-B6081F7E785C}" type="presParOf" srcId="{8F49B6CB-3ADD-4AB3-B82A-A3898532DE0D}" destId="{6010665E-BB28-4352-8F66-95B8E47D6CBA}" srcOrd="0" destOrd="0" presId="urn:microsoft.com/office/officeart/2005/8/layout/vList3"/>
    <dgm:cxn modelId="{F8A629EC-8CC0-4015-A98E-E37F324443D4}" type="presParOf" srcId="{8F49B6CB-3ADD-4AB3-B82A-A3898532DE0D}" destId="{439693B4-3ABD-4A3C-AB3B-3C35ACE768A8}" srcOrd="1" destOrd="0" presId="urn:microsoft.com/office/officeart/2005/8/layout/vList3"/>
    <dgm:cxn modelId="{BCF4455E-40CC-4DB2-85CE-73EE42664ACE}" type="presParOf" srcId="{3152E78E-9B48-4382-9933-180E5845E2C2}" destId="{8D740534-F38D-44EE-AB1A-E72F823F74B8}" srcOrd="7" destOrd="0" presId="urn:microsoft.com/office/officeart/2005/8/layout/vList3"/>
    <dgm:cxn modelId="{771ABDCE-D06E-4882-B80D-48E977B68A3D}" type="presParOf" srcId="{3152E78E-9B48-4382-9933-180E5845E2C2}" destId="{F1A0813B-BF2B-446E-B3B2-25F448CD09A1}" srcOrd="8" destOrd="0" presId="urn:microsoft.com/office/officeart/2005/8/layout/vList3"/>
    <dgm:cxn modelId="{74D26BBE-7C68-43DD-B762-BA5FE57BF035}" type="presParOf" srcId="{F1A0813B-BF2B-446E-B3B2-25F448CD09A1}" destId="{AA79E31B-B1CD-474A-AF55-33F10EF91A06}" srcOrd="0" destOrd="0" presId="urn:microsoft.com/office/officeart/2005/8/layout/vList3"/>
    <dgm:cxn modelId="{5E019AAA-ECB5-43B2-B293-E5F7F65AAE08}" type="presParOf" srcId="{F1A0813B-BF2B-446E-B3B2-25F448CD09A1}" destId="{1AC9C5F5-B0A0-4F14-89C7-028D4ECFA847}" srcOrd="1" destOrd="0" presId="urn:microsoft.com/office/officeart/2005/8/layout/vList3"/>
    <dgm:cxn modelId="{32FEB740-463B-44E0-A969-5E0D4EE5B84C}" type="presParOf" srcId="{3152E78E-9B48-4382-9933-180E5845E2C2}" destId="{A69AECCA-3607-4CF3-93BC-A448E73D0FE6}" srcOrd="9" destOrd="0" presId="urn:microsoft.com/office/officeart/2005/8/layout/vList3"/>
    <dgm:cxn modelId="{73C8EEA8-239F-498D-9EBF-B48BDE007A89}" type="presParOf" srcId="{3152E78E-9B48-4382-9933-180E5845E2C2}" destId="{D6A3A46E-C542-4A8E-AB24-2DA32ADCCE20}" srcOrd="10" destOrd="0" presId="urn:microsoft.com/office/officeart/2005/8/layout/vList3"/>
    <dgm:cxn modelId="{19598C1C-B4B3-45E9-B6E4-B860C04ED7E9}" type="presParOf" srcId="{D6A3A46E-C542-4A8E-AB24-2DA32ADCCE20}" destId="{E634DC03-5DF7-45C8-9D1E-7F28E76F834C}" srcOrd="0" destOrd="0" presId="urn:microsoft.com/office/officeart/2005/8/layout/vList3"/>
    <dgm:cxn modelId="{8BB58E9A-3229-4267-88C8-4102818922E6}" type="presParOf" srcId="{D6A3A46E-C542-4A8E-AB24-2DA32ADCCE20}" destId="{3FE106D5-26D3-4639-BA53-8D52C93EDAD9}" srcOrd="1" destOrd="0" presId="urn:microsoft.com/office/officeart/2005/8/layout/vList3"/>
    <dgm:cxn modelId="{306AAAC1-4B27-4869-88B6-98F07C16E6D5}" type="presParOf" srcId="{3152E78E-9B48-4382-9933-180E5845E2C2}" destId="{110625BE-7D26-40B9-B378-E7D94AC6F487}" srcOrd="11" destOrd="0" presId="urn:microsoft.com/office/officeart/2005/8/layout/vList3"/>
    <dgm:cxn modelId="{5A1A8597-5630-4A0F-A073-51874A3811CE}" type="presParOf" srcId="{3152E78E-9B48-4382-9933-180E5845E2C2}" destId="{4A874FA7-E82B-4E97-96C0-653E6AF649C1}" srcOrd="12" destOrd="0" presId="urn:microsoft.com/office/officeart/2005/8/layout/vList3"/>
    <dgm:cxn modelId="{102706A8-A48A-4276-B91D-5C2126685949}" type="presParOf" srcId="{4A874FA7-E82B-4E97-96C0-653E6AF649C1}" destId="{2377AB3C-459C-4350-B0CA-F4F78763FC60}" srcOrd="0" destOrd="0" presId="urn:microsoft.com/office/officeart/2005/8/layout/vList3"/>
    <dgm:cxn modelId="{2D2F3DA1-6B7F-4BEE-863F-76F27720088E}" type="presParOf" srcId="{4A874FA7-E82B-4E97-96C0-653E6AF649C1}" destId="{28706208-B83F-428A-9ADD-CE8DB85BF286}" srcOrd="1" destOrd="0" presId="urn:microsoft.com/office/officeart/2005/8/layout/vList3"/>
    <dgm:cxn modelId="{9D306186-E574-4B76-9469-81DB1CF404FE}" type="presParOf" srcId="{3152E78E-9B48-4382-9933-180E5845E2C2}" destId="{3B742042-9DFE-43AD-B478-CFB2EAE16810}" srcOrd="13" destOrd="0" presId="urn:microsoft.com/office/officeart/2005/8/layout/vList3"/>
    <dgm:cxn modelId="{1B50A57C-C096-4BD2-958F-2469A096CF52}" type="presParOf" srcId="{3152E78E-9B48-4382-9933-180E5845E2C2}" destId="{359C85DD-B069-4F52-9B62-88AC3F92C6D2}" srcOrd="14" destOrd="0" presId="urn:microsoft.com/office/officeart/2005/8/layout/vList3"/>
    <dgm:cxn modelId="{CC7D4BCB-34F0-430D-9000-622E61AA8D03}" type="presParOf" srcId="{359C85DD-B069-4F52-9B62-88AC3F92C6D2}" destId="{AADD4161-9E65-4B2D-B14C-71EB5BF82A54}" srcOrd="0" destOrd="0" presId="urn:microsoft.com/office/officeart/2005/8/layout/vList3"/>
    <dgm:cxn modelId="{63CD34B7-1379-4490-9CC6-0600938D428F}" type="presParOf" srcId="{359C85DD-B069-4F52-9B62-88AC3F92C6D2}" destId="{2B879506-01B4-46C9-BDC0-976136D506C2}" srcOrd="1" destOrd="0" presId="urn:microsoft.com/office/officeart/2005/8/layout/vList3"/>
    <dgm:cxn modelId="{038B1100-A1FC-4A23-AC94-A586EEB720B1}" type="presParOf" srcId="{3152E78E-9B48-4382-9933-180E5845E2C2}" destId="{9361E905-43D1-4DD2-AFE4-5AE71626E9FB}" srcOrd="15" destOrd="0" presId="urn:microsoft.com/office/officeart/2005/8/layout/vList3"/>
    <dgm:cxn modelId="{6CD21834-6E74-423E-B862-787D857AF36D}" type="presParOf" srcId="{3152E78E-9B48-4382-9933-180E5845E2C2}" destId="{57029A0F-E061-4991-80CC-4ADD4BB848C5}" srcOrd="16" destOrd="0" presId="urn:microsoft.com/office/officeart/2005/8/layout/vList3"/>
    <dgm:cxn modelId="{6684DE72-2CB0-4D2A-8DDF-241FCE337F46}" type="presParOf" srcId="{57029A0F-E061-4991-80CC-4ADD4BB848C5}" destId="{D969068B-EE05-4CE8-ABDE-2754673BDFE3}" srcOrd="0" destOrd="0" presId="urn:microsoft.com/office/officeart/2005/8/layout/vList3"/>
    <dgm:cxn modelId="{4B2B8876-A763-41EF-8B0B-7F02058E7882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/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/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/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879DF50-8D10-4D84-84ED-E73F2B750ECE}" type="presOf" srcId="{22C7B538-8F60-4168-9C4A-7B04FBEE0D24}" destId="{54D04CE7-EA09-4EBE-B77D-AE4BAD6F7717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C05E4A72-95F6-471E-A565-CCC448857E96}" type="presOf" srcId="{4118ED03-D845-4904-8DFA-C66941709994}" destId="{1AC9C5F5-B0A0-4F14-89C7-028D4ECFA847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24A445A5-F754-4C7A-BFE6-B4B5E904CE5B}" type="presOf" srcId="{CF750E07-0BF4-4698-8169-672086257463}" destId="{28706208-B83F-428A-9ADD-CE8DB85BF286}" srcOrd="0" destOrd="0" presId="urn:microsoft.com/office/officeart/2005/8/layout/vList3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7370F325-8B7B-4E8A-80B1-6FD7D005E8DE}" type="presOf" srcId="{1DC43F7E-3B5F-454F-8227-DCC901A3493E}" destId="{F23183FC-E889-44D6-96D2-2BE4E54EB70F}" srcOrd="0" destOrd="0" presId="urn:microsoft.com/office/officeart/2005/8/layout/vList3"/>
    <dgm:cxn modelId="{0821A6A7-DDBC-4691-98CB-4F2DB123A138}" type="presOf" srcId="{AB01EF6F-70D0-4B8C-98BF-C916D121BDA9}" destId="{439693B4-3ABD-4A3C-AB3B-3C35ACE768A8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E5C511CF-5ACE-46A9-A15E-AA01CDED8EF5}" type="presOf" srcId="{4B77DF7E-52A0-4989-BA2E-88028E9FDFE1}" destId="{EAD58008-AB9E-4009-A14A-1E2E9FBF026B}" srcOrd="0" destOrd="0" presId="urn:microsoft.com/office/officeart/2005/8/layout/vList3"/>
    <dgm:cxn modelId="{44D0FC70-A108-427C-B05A-61269F07CB69}" type="presOf" srcId="{591DF1B7-F57F-4C97-9BEF-25C9A3E444B9}" destId="{3152E78E-9B48-4382-9933-180E5845E2C2}" srcOrd="0" destOrd="0" presId="urn:microsoft.com/office/officeart/2005/8/layout/vList3"/>
    <dgm:cxn modelId="{D97A272F-4879-4D06-9F90-20BDC1C55C31}" type="presOf" srcId="{F84F9CBB-FBAA-411B-8B3E-04D097587BCE}" destId="{2B879506-01B4-46C9-BDC0-976136D506C2}" srcOrd="0" destOrd="0" presId="urn:microsoft.com/office/officeart/2005/8/layout/vList3"/>
    <dgm:cxn modelId="{F5C1AB08-6382-436E-873E-09BFFE298A87}" type="presOf" srcId="{3EE20E9F-F724-484D-AB3B-FD6FC904EC62}" destId="{90667169-85DD-4269-8B62-730C5DF86CAB}" srcOrd="0" destOrd="0" presId="urn:microsoft.com/office/officeart/2005/8/layout/vList3"/>
    <dgm:cxn modelId="{47031F3B-53D9-4095-B93F-33770E8CCBDC}" type="presOf" srcId="{2B21574F-64C7-4202-B61D-0BC7B6EF3199}" destId="{3FE106D5-26D3-4639-BA53-8D52C93EDAD9}" srcOrd="0" destOrd="0" presId="urn:microsoft.com/office/officeart/2005/8/layout/vList3"/>
    <dgm:cxn modelId="{65178059-1F14-45FF-9088-9B6A4FD2F230}" type="presParOf" srcId="{3152E78E-9B48-4382-9933-180E5845E2C2}" destId="{8641CEA8-2F05-47BD-A46B-8B81323EA5A0}" srcOrd="0" destOrd="0" presId="urn:microsoft.com/office/officeart/2005/8/layout/vList3"/>
    <dgm:cxn modelId="{EDE77452-9293-428F-A7E3-5809570E6139}" type="presParOf" srcId="{8641CEA8-2F05-47BD-A46B-8B81323EA5A0}" destId="{624CCB87-A9D1-42B8-8F18-A3B1A2B26F9C}" srcOrd="0" destOrd="0" presId="urn:microsoft.com/office/officeart/2005/8/layout/vList3"/>
    <dgm:cxn modelId="{847ADFFF-BF68-47FF-8E2F-AE788CEB787A}" type="presParOf" srcId="{8641CEA8-2F05-47BD-A46B-8B81323EA5A0}" destId="{EAD58008-AB9E-4009-A14A-1E2E9FBF026B}" srcOrd="1" destOrd="0" presId="urn:microsoft.com/office/officeart/2005/8/layout/vList3"/>
    <dgm:cxn modelId="{DFE0E44A-60FD-4C82-9B81-B18BDAC456ED}" type="presParOf" srcId="{3152E78E-9B48-4382-9933-180E5845E2C2}" destId="{7E300173-E02F-49BC-BAB9-79681BAB48F6}" srcOrd="1" destOrd="0" presId="urn:microsoft.com/office/officeart/2005/8/layout/vList3"/>
    <dgm:cxn modelId="{97F7AF35-DFC2-4E6B-9B2C-ED46354D13A4}" type="presParOf" srcId="{3152E78E-9B48-4382-9933-180E5845E2C2}" destId="{B2610AC2-C383-4874-A52B-782752BE9B32}" srcOrd="2" destOrd="0" presId="urn:microsoft.com/office/officeart/2005/8/layout/vList3"/>
    <dgm:cxn modelId="{3F00C5DD-28B0-445F-804F-402BB934C520}" type="presParOf" srcId="{B2610AC2-C383-4874-A52B-782752BE9B32}" destId="{1B1B103D-CDA2-4089-A6F4-18B5DFEA80F7}" srcOrd="0" destOrd="0" presId="urn:microsoft.com/office/officeart/2005/8/layout/vList3"/>
    <dgm:cxn modelId="{FA45F8FA-E4D7-4CDB-801B-8FFF5A5947A8}" type="presParOf" srcId="{B2610AC2-C383-4874-A52B-782752BE9B32}" destId="{F23183FC-E889-44D6-96D2-2BE4E54EB70F}" srcOrd="1" destOrd="0" presId="urn:microsoft.com/office/officeart/2005/8/layout/vList3"/>
    <dgm:cxn modelId="{49959E6F-538C-416E-9846-53A5D63C8691}" type="presParOf" srcId="{3152E78E-9B48-4382-9933-180E5845E2C2}" destId="{A1ADA56F-6CDD-45B4-870C-326F1FBA04C5}" srcOrd="3" destOrd="0" presId="urn:microsoft.com/office/officeart/2005/8/layout/vList3"/>
    <dgm:cxn modelId="{245B2937-9AB1-4B57-809A-00BD48841471}" type="presParOf" srcId="{3152E78E-9B48-4382-9933-180E5845E2C2}" destId="{6E0DD625-FF79-416A-8D99-8AB0ECD17669}" srcOrd="4" destOrd="0" presId="urn:microsoft.com/office/officeart/2005/8/layout/vList3"/>
    <dgm:cxn modelId="{90F8BAC1-C0BA-4DD8-9D23-76EA1A2FA188}" type="presParOf" srcId="{6E0DD625-FF79-416A-8D99-8AB0ECD17669}" destId="{53C1A650-6115-4685-9C30-E52CAF986BB9}" srcOrd="0" destOrd="0" presId="urn:microsoft.com/office/officeart/2005/8/layout/vList3"/>
    <dgm:cxn modelId="{A2CD84AA-C875-4097-8D9D-AFDB9F33B3C7}" type="presParOf" srcId="{6E0DD625-FF79-416A-8D99-8AB0ECD17669}" destId="{90667169-85DD-4269-8B62-730C5DF86CAB}" srcOrd="1" destOrd="0" presId="urn:microsoft.com/office/officeart/2005/8/layout/vList3"/>
    <dgm:cxn modelId="{0F0C8675-4D79-4B7D-BF30-221A97AB9EA3}" type="presParOf" srcId="{3152E78E-9B48-4382-9933-180E5845E2C2}" destId="{6C7EF593-CD34-4FF7-A7EF-1C30D3AEC902}" srcOrd="5" destOrd="0" presId="urn:microsoft.com/office/officeart/2005/8/layout/vList3"/>
    <dgm:cxn modelId="{BE9DF473-BFBC-4E73-959B-6CADFDC0D825}" type="presParOf" srcId="{3152E78E-9B48-4382-9933-180E5845E2C2}" destId="{8F49B6CB-3ADD-4AB3-B82A-A3898532DE0D}" srcOrd="6" destOrd="0" presId="urn:microsoft.com/office/officeart/2005/8/layout/vList3"/>
    <dgm:cxn modelId="{6E21B340-1FBB-4FB0-9594-B6E2A1F810FD}" type="presParOf" srcId="{8F49B6CB-3ADD-4AB3-B82A-A3898532DE0D}" destId="{6010665E-BB28-4352-8F66-95B8E47D6CBA}" srcOrd="0" destOrd="0" presId="urn:microsoft.com/office/officeart/2005/8/layout/vList3"/>
    <dgm:cxn modelId="{04436B44-04AD-4387-8C83-BDDADE8A7873}" type="presParOf" srcId="{8F49B6CB-3ADD-4AB3-B82A-A3898532DE0D}" destId="{439693B4-3ABD-4A3C-AB3B-3C35ACE768A8}" srcOrd="1" destOrd="0" presId="urn:microsoft.com/office/officeart/2005/8/layout/vList3"/>
    <dgm:cxn modelId="{E0504100-993E-4B22-9716-3588E4F21043}" type="presParOf" srcId="{3152E78E-9B48-4382-9933-180E5845E2C2}" destId="{8D740534-F38D-44EE-AB1A-E72F823F74B8}" srcOrd="7" destOrd="0" presId="urn:microsoft.com/office/officeart/2005/8/layout/vList3"/>
    <dgm:cxn modelId="{15B4786F-2784-4B7A-9DE8-6E415AC4C64C}" type="presParOf" srcId="{3152E78E-9B48-4382-9933-180E5845E2C2}" destId="{F1A0813B-BF2B-446E-B3B2-25F448CD09A1}" srcOrd="8" destOrd="0" presId="urn:microsoft.com/office/officeart/2005/8/layout/vList3"/>
    <dgm:cxn modelId="{BD373BFC-D92E-46EF-8CD2-44D2AAF1CCC5}" type="presParOf" srcId="{F1A0813B-BF2B-446E-B3B2-25F448CD09A1}" destId="{AA79E31B-B1CD-474A-AF55-33F10EF91A06}" srcOrd="0" destOrd="0" presId="urn:microsoft.com/office/officeart/2005/8/layout/vList3"/>
    <dgm:cxn modelId="{9670737C-3064-4709-9E02-68278D9DCD71}" type="presParOf" srcId="{F1A0813B-BF2B-446E-B3B2-25F448CD09A1}" destId="{1AC9C5F5-B0A0-4F14-89C7-028D4ECFA847}" srcOrd="1" destOrd="0" presId="urn:microsoft.com/office/officeart/2005/8/layout/vList3"/>
    <dgm:cxn modelId="{19981D24-64F0-4FF7-BC30-7CC9371FC5E7}" type="presParOf" srcId="{3152E78E-9B48-4382-9933-180E5845E2C2}" destId="{A69AECCA-3607-4CF3-93BC-A448E73D0FE6}" srcOrd="9" destOrd="0" presId="urn:microsoft.com/office/officeart/2005/8/layout/vList3"/>
    <dgm:cxn modelId="{D2839355-CCB9-46DF-BE0A-9637EFC32784}" type="presParOf" srcId="{3152E78E-9B48-4382-9933-180E5845E2C2}" destId="{D6A3A46E-C542-4A8E-AB24-2DA32ADCCE20}" srcOrd="10" destOrd="0" presId="urn:microsoft.com/office/officeart/2005/8/layout/vList3"/>
    <dgm:cxn modelId="{CBC7CD69-3E86-4EB1-9F3A-8C6B2A8E6D97}" type="presParOf" srcId="{D6A3A46E-C542-4A8E-AB24-2DA32ADCCE20}" destId="{E634DC03-5DF7-45C8-9D1E-7F28E76F834C}" srcOrd="0" destOrd="0" presId="urn:microsoft.com/office/officeart/2005/8/layout/vList3"/>
    <dgm:cxn modelId="{A9318723-4293-4B9C-9C21-5D5B1DB69120}" type="presParOf" srcId="{D6A3A46E-C542-4A8E-AB24-2DA32ADCCE20}" destId="{3FE106D5-26D3-4639-BA53-8D52C93EDAD9}" srcOrd="1" destOrd="0" presId="urn:microsoft.com/office/officeart/2005/8/layout/vList3"/>
    <dgm:cxn modelId="{E5DFB212-8275-44B9-85C2-4A9BCDF21DB0}" type="presParOf" srcId="{3152E78E-9B48-4382-9933-180E5845E2C2}" destId="{110625BE-7D26-40B9-B378-E7D94AC6F487}" srcOrd="11" destOrd="0" presId="urn:microsoft.com/office/officeart/2005/8/layout/vList3"/>
    <dgm:cxn modelId="{4355DD6A-AAB8-44F6-BC53-920827C615A2}" type="presParOf" srcId="{3152E78E-9B48-4382-9933-180E5845E2C2}" destId="{4A874FA7-E82B-4E97-96C0-653E6AF649C1}" srcOrd="12" destOrd="0" presId="urn:microsoft.com/office/officeart/2005/8/layout/vList3"/>
    <dgm:cxn modelId="{94E4F199-2A03-41F6-A51D-308651F56093}" type="presParOf" srcId="{4A874FA7-E82B-4E97-96C0-653E6AF649C1}" destId="{2377AB3C-459C-4350-B0CA-F4F78763FC60}" srcOrd="0" destOrd="0" presId="urn:microsoft.com/office/officeart/2005/8/layout/vList3"/>
    <dgm:cxn modelId="{B975E3CA-86F3-4C3D-840B-2AD9F81FD69B}" type="presParOf" srcId="{4A874FA7-E82B-4E97-96C0-653E6AF649C1}" destId="{28706208-B83F-428A-9ADD-CE8DB85BF286}" srcOrd="1" destOrd="0" presId="urn:microsoft.com/office/officeart/2005/8/layout/vList3"/>
    <dgm:cxn modelId="{CF47D556-E2FB-470C-BFE4-09EF25FD98B4}" type="presParOf" srcId="{3152E78E-9B48-4382-9933-180E5845E2C2}" destId="{3B742042-9DFE-43AD-B478-CFB2EAE16810}" srcOrd="13" destOrd="0" presId="urn:microsoft.com/office/officeart/2005/8/layout/vList3"/>
    <dgm:cxn modelId="{24037DA7-7A0B-44C0-8F62-BDE979A88701}" type="presParOf" srcId="{3152E78E-9B48-4382-9933-180E5845E2C2}" destId="{359C85DD-B069-4F52-9B62-88AC3F92C6D2}" srcOrd="14" destOrd="0" presId="urn:microsoft.com/office/officeart/2005/8/layout/vList3"/>
    <dgm:cxn modelId="{AA59531B-D091-4C8B-A4F0-7E619DAB5493}" type="presParOf" srcId="{359C85DD-B069-4F52-9B62-88AC3F92C6D2}" destId="{AADD4161-9E65-4B2D-B14C-71EB5BF82A54}" srcOrd="0" destOrd="0" presId="urn:microsoft.com/office/officeart/2005/8/layout/vList3"/>
    <dgm:cxn modelId="{4EF0F881-6A0D-42A2-8F6E-99A093802572}" type="presParOf" srcId="{359C85DD-B069-4F52-9B62-88AC3F92C6D2}" destId="{2B879506-01B4-46C9-BDC0-976136D506C2}" srcOrd="1" destOrd="0" presId="urn:microsoft.com/office/officeart/2005/8/layout/vList3"/>
    <dgm:cxn modelId="{8972A7AF-5A4D-4C84-978C-25309F36A7F2}" type="presParOf" srcId="{3152E78E-9B48-4382-9933-180E5845E2C2}" destId="{9361E905-43D1-4DD2-AFE4-5AE71626E9FB}" srcOrd="15" destOrd="0" presId="urn:microsoft.com/office/officeart/2005/8/layout/vList3"/>
    <dgm:cxn modelId="{117FBB5E-7016-4601-8913-D7AB94B7F3C9}" type="presParOf" srcId="{3152E78E-9B48-4382-9933-180E5845E2C2}" destId="{57029A0F-E061-4991-80CC-4ADD4BB848C5}" srcOrd="16" destOrd="0" presId="urn:microsoft.com/office/officeart/2005/8/layout/vList3"/>
    <dgm:cxn modelId="{4E5B3A52-502C-4D76-A339-106DC39F5349}" type="presParOf" srcId="{57029A0F-E061-4991-80CC-4ADD4BB848C5}" destId="{D969068B-EE05-4CE8-ABDE-2754673BDFE3}" srcOrd="0" destOrd="0" presId="urn:microsoft.com/office/officeart/2005/8/layout/vList3"/>
    <dgm:cxn modelId="{3CF9E524-C0FA-40B4-9EA0-DB193DCDDC7D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/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/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CF80C7B-9D6B-46D6-958E-5BF932C8241C}" type="presOf" srcId="{3EE20E9F-F724-484D-AB3B-FD6FC904EC62}" destId="{90667169-85DD-4269-8B62-730C5DF86CAB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6C4B9CD9-1EA4-45A3-89F6-2177ED2F9D85}" type="presOf" srcId="{CF750E07-0BF4-4698-8169-672086257463}" destId="{28706208-B83F-428A-9ADD-CE8DB85BF286}" srcOrd="0" destOrd="0" presId="urn:microsoft.com/office/officeart/2005/8/layout/vList3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D57E2EE8-3E4A-473F-A42C-B1ED616A123C}" type="presOf" srcId="{2B21574F-64C7-4202-B61D-0BC7B6EF3199}" destId="{3FE106D5-26D3-4639-BA53-8D52C93EDAD9}" srcOrd="0" destOrd="0" presId="urn:microsoft.com/office/officeart/2005/8/layout/vList3"/>
    <dgm:cxn modelId="{F944022B-63C2-4809-A3FA-7424B08FE254}" type="presOf" srcId="{AB01EF6F-70D0-4B8C-98BF-C916D121BDA9}" destId="{439693B4-3ABD-4A3C-AB3B-3C35ACE768A8}" srcOrd="0" destOrd="0" presId="urn:microsoft.com/office/officeart/2005/8/layout/vList3"/>
    <dgm:cxn modelId="{6406EE5C-314C-4262-BBA3-A905E4DC2D05}" type="presOf" srcId="{4B77DF7E-52A0-4989-BA2E-88028E9FDFE1}" destId="{EAD58008-AB9E-4009-A14A-1E2E9FBF026B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B17FC4E0-FB2D-4114-8CC9-D7E72420C3D4}" type="presOf" srcId="{4118ED03-D845-4904-8DFA-C66941709994}" destId="{1AC9C5F5-B0A0-4F14-89C7-028D4ECFA847}" srcOrd="0" destOrd="0" presId="urn:microsoft.com/office/officeart/2005/8/layout/vList3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19EF6328-B1BB-455B-8767-8C081CF6AB2D}" type="presOf" srcId="{591DF1B7-F57F-4C97-9BEF-25C9A3E444B9}" destId="{3152E78E-9B48-4382-9933-180E5845E2C2}" srcOrd="0" destOrd="0" presId="urn:microsoft.com/office/officeart/2005/8/layout/vList3"/>
    <dgm:cxn modelId="{4BD8A85D-78A7-409C-8784-502807D0E0D3}" type="presOf" srcId="{22C7B538-8F60-4168-9C4A-7B04FBEE0D24}" destId="{54D04CE7-EA09-4EBE-B77D-AE4BAD6F7717}" srcOrd="0" destOrd="0" presId="urn:microsoft.com/office/officeart/2005/8/layout/vList3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E7D1415F-C70C-4B22-9B59-B126C85496F6}" type="presOf" srcId="{F84F9CBB-FBAA-411B-8B3E-04D097587BCE}" destId="{2B879506-01B4-46C9-BDC0-976136D506C2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8379C40F-21A5-4636-84D3-3EC7A7271BFA}" type="presOf" srcId="{1DC43F7E-3B5F-454F-8227-DCC901A3493E}" destId="{F23183FC-E889-44D6-96D2-2BE4E54EB70F}" srcOrd="0" destOrd="0" presId="urn:microsoft.com/office/officeart/2005/8/layout/vList3"/>
    <dgm:cxn modelId="{006715D2-B1E0-4CAC-9975-43FC20DF2F5C}" type="presParOf" srcId="{3152E78E-9B48-4382-9933-180E5845E2C2}" destId="{8641CEA8-2F05-47BD-A46B-8B81323EA5A0}" srcOrd="0" destOrd="0" presId="urn:microsoft.com/office/officeart/2005/8/layout/vList3"/>
    <dgm:cxn modelId="{DF802CB6-997B-4980-9963-CBAD5CB83AEE}" type="presParOf" srcId="{8641CEA8-2F05-47BD-A46B-8B81323EA5A0}" destId="{624CCB87-A9D1-42B8-8F18-A3B1A2B26F9C}" srcOrd="0" destOrd="0" presId="urn:microsoft.com/office/officeart/2005/8/layout/vList3"/>
    <dgm:cxn modelId="{AF09DB1D-D066-4FD3-8BE8-5003B4A2743C}" type="presParOf" srcId="{8641CEA8-2F05-47BD-A46B-8B81323EA5A0}" destId="{EAD58008-AB9E-4009-A14A-1E2E9FBF026B}" srcOrd="1" destOrd="0" presId="urn:microsoft.com/office/officeart/2005/8/layout/vList3"/>
    <dgm:cxn modelId="{7A59EA70-BD89-488D-9A04-023977E414F1}" type="presParOf" srcId="{3152E78E-9B48-4382-9933-180E5845E2C2}" destId="{7E300173-E02F-49BC-BAB9-79681BAB48F6}" srcOrd="1" destOrd="0" presId="urn:microsoft.com/office/officeart/2005/8/layout/vList3"/>
    <dgm:cxn modelId="{B5994D23-B8E9-4D6D-B3AB-3D04BE08C5DA}" type="presParOf" srcId="{3152E78E-9B48-4382-9933-180E5845E2C2}" destId="{B2610AC2-C383-4874-A52B-782752BE9B32}" srcOrd="2" destOrd="0" presId="urn:microsoft.com/office/officeart/2005/8/layout/vList3"/>
    <dgm:cxn modelId="{0C6B153C-875E-46C1-96B2-169516493279}" type="presParOf" srcId="{B2610AC2-C383-4874-A52B-782752BE9B32}" destId="{1B1B103D-CDA2-4089-A6F4-18B5DFEA80F7}" srcOrd="0" destOrd="0" presId="urn:microsoft.com/office/officeart/2005/8/layout/vList3"/>
    <dgm:cxn modelId="{C9CBAAF0-E438-4FC3-9883-E65EFBBA71D1}" type="presParOf" srcId="{B2610AC2-C383-4874-A52B-782752BE9B32}" destId="{F23183FC-E889-44D6-96D2-2BE4E54EB70F}" srcOrd="1" destOrd="0" presId="urn:microsoft.com/office/officeart/2005/8/layout/vList3"/>
    <dgm:cxn modelId="{E50D1590-85C8-4848-B84B-DCDFE91C06D3}" type="presParOf" srcId="{3152E78E-9B48-4382-9933-180E5845E2C2}" destId="{A1ADA56F-6CDD-45B4-870C-326F1FBA04C5}" srcOrd="3" destOrd="0" presId="urn:microsoft.com/office/officeart/2005/8/layout/vList3"/>
    <dgm:cxn modelId="{D8403840-D50A-4431-A5B6-E94E311E9D22}" type="presParOf" srcId="{3152E78E-9B48-4382-9933-180E5845E2C2}" destId="{6E0DD625-FF79-416A-8D99-8AB0ECD17669}" srcOrd="4" destOrd="0" presId="urn:microsoft.com/office/officeart/2005/8/layout/vList3"/>
    <dgm:cxn modelId="{EACB0711-5BFC-4B0B-BC1A-53EEBA2AE88A}" type="presParOf" srcId="{6E0DD625-FF79-416A-8D99-8AB0ECD17669}" destId="{53C1A650-6115-4685-9C30-E52CAF986BB9}" srcOrd="0" destOrd="0" presId="urn:microsoft.com/office/officeart/2005/8/layout/vList3"/>
    <dgm:cxn modelId="{D65728F6-8846-4BB4-B48F-A2F5829EACC1}" type="presParOf" srcId="{6E0DD625-FF79-416A-8D99-8AB0ECD17669}" destId="{90667169-85DD-4269-8B62-730C5DF86CAB}" srcOrd="1" destOrd="0" presId="urn:microsoft.com/office/officeart/2005/8/layout/vList3"/>
    <dgm:cxn modelId="{30C49E2C-031E-4368-93C6-5188AEC31DEE}" type="presParOf" srcId="{3152E78E-9B48-4382-9933-180E5845E2C2}" destId="{6C7EF593-CD34-4FF7-A7EF-1C30D3AEC902}" srcOrd="5" destOrd="0" presId="urn:microsoft.com/office/officeart/2005/8/layout/vList3"/>
    <dgm:cxn modelId="{F3D30022-6D56-4713-8D40-670F9D30294F}" type="presParOf" srcId="{3152E78E-9B48-4382-9933-180E5845E2C2}" destId="{8F49B6CB-3ADD-4AB3-B82A-A3898532DE0D}" srcOrd="6" destOrd="0" presId="urn:microsoft.com/office/officeart/2005/8/layout/vList3"/>
    <dgm:cxn modelId="{23223492-F2A8-4310-88A8-6DE6C6E50728}" type="presParOf" srcId="{8F49B6CB-3ADD-4AB3-B82A-A3898532DE0D}" destId="{6010665E-BB28-4352-8F66-95B8E47D6CBA}" srcOrd="0" destOrd="0" presId="urn:microsoft.com/office/officeart/2005/8/layout/vList3"/>
    <dgm:cxn modelId="{E3A73252-BAE4-4860-8B09-296F407B2FB8}" type="presParOf" srcId="{8F49B6CB-3ADD-4AB3-B82A-A3898532DE0D}" destId="{439693B4-3ABD-4A3C-AB3B-3C35ACE768A8}" srcOrd="1" destOrd="0" presId="urn:microsoft.com/office/officeart/2005/8/layout/vList3"/>
    <dgm:cxn modelId="{65ECB8F9-68C6-4BFC-B4D3-7FDBC6378BE0}" type="presParOf" srcId="{3152E78E-9B48-4382-9933-180E5845E2C2}" destId="{8D740534-F38D-44EE-AB1A-E72F823F74B8}" srcOrd="7" destOrd="0" presId="urn:microsoft.com/office/officeart/2005/8/layout/vList3"/>
    <dgm:cxn modelId="{8FFC3313-2966-4A9A-A5F7-F98ECC096A73}" type="presParOf" srcId="{3152E78E-9B48-4382-9933-180E5845E2C2}" destId="{F1A0813B-BF2B-446E-B3B2-25F448CD09A1}" srcOrd="8" destOrd="0" presId="urn:microsoft.com/office/officeart/2005/8/layout/vList3"/>
    <dgm:cxn modelId="{AD7B6EA3-1387-49AB-A778-C7BDF2C00192}" type="presParOf" srcId="{F1A0813B-BF2B-446E-B3B2-25F448CD09A1}" destId="{AA79E31B-B1CD-474A-AF55-33F10EF91A06}" srcOrd="0" destOrd="0" presId="urn:microsoft.com/office/officeart/2005/8/layout/vList3"/>
    <dgm:cxn modelId="{F390C0A3-B981-40E0-A1D4-46D04DC41E3F}" type="presParOf" srcId="{F1A0813B-BF2B-446E-B3B2-25F448CD09A1}" destId="{1AC9C5F5-B0A0-4F14-89C7-028D4ECFA847}" srcOrd="1" destOrd="0" presId="urn:microsoft.com/office/officeart/2005/8/layout/vList3"/>
    <dgm:cxn modelId="{DA66707B-5197-4AF1-97D6-85064C059580}" type="presParOf" srcId="{3152E78E-9B48-4382-9933-180E5845E2C2}" destId="{A69AECCA-3607-4CF3-93BC-A448E73D0FE6}" srcOrd="9" destOrd="0" presId="urn:microsoft.com/office/officeart/2005/8/layout/vList3"/>
    <dgm:cxn modelId="{026FA1BC-8C07-4B1E-8213-CC3DCF2ADF8B}" type="presParOf" srcId="{3152E78E-9B48-4382-9933-180E5845E2C2}" destId="{D6A3A46E-C542-4A8E-AB24-2DA32ADCCE20}" srcOrd="10" destOrd="0" presId="urn:microsoft.com/office/officeart/2005/8/layout/vList3"/>
    <dgm:cxn modelId="{3E7B54A1-13AC-494B-9013-0521B6608866}" type="presParOf" srcId="{D6A3A46E-C542-4A8E-AB24-2DA32ADCCE20}" destId="{E634DC03-5DF7-45C8-9D1E-7F28E76F834C}" srcOrd="0" destOrd="0" presId="urn:microsoft.com/office/officeart/2005/8/layout/vList3"/>
    <dgm:cxn modelId="{8BBA4FEF-D02C-4E19-92CF-578A68C0FCC3}" type="presParOf" srcId="{D6A3A46E-C542-4A8E-AB24-2DA32ADCCE20}" destId="{3FE106D5-26D3-4639-BA53-8D52C93EDAD9}" srcOrd="1" destOrd="0" presId="urn:microsoft.com/office/officeart/2005/8/layout/vList3"/>
    <dgm:cxn modelId="{E510C030-AF85-45A6-A0CA-94825625F5C4}" type="presParOf" srcId="{3152E78E-9B48-4382-9933-180E5845E2C2}" destId="{110625BE-7D26-40B9-B378-E7D94AC6F487}" srcOrd="11" destOrd="0" presId="urn:microsoft.com/office/officeart/2005/8/layout/vList3"/>
    <dgm:cxn modelId="{3E98BDFA-A649-459A-9B5D-5363E45B0614}" type="presParOf" srcId="{3152E78E-9B48-4382-9933-180E5845E2C2}" destId="{4A874FA7-E82B-4E97-96C0-653E6AF649C1}" srcOrd="12" destOrd="0" presId="urn:microsoft.com/office/officeart/2005/8/layout/vList3"/>
    <dgm:cxn modelId="{DD87F84B-7C14-48E9-B83F-8E152EF722AC}" type="presParOf" srcId="{4A874FA7-E82B-4E97-96C0-653E6AF649C1}" destId="{2377AB3C-459C-4350-B0CA-F4F78763FC60}" srcOrd="0" destOrd="0" presId="urn:microsoft.com/office/officeart/2005/8/layout/vList3"/>
    <dgm:cxn modelId="{DFB945E0-B28B-41ED-8D98-65E454E9F013}" type="presParOf" srcId="{4A874FA7-E82B-4E97-96C0-653E6AF649C1}" destId="{28706208-B83F-428A-9ADD-CE8DB85BF286}" srcOrd="1" destOrd="0" presId="urn:microsoft.com/office/officeart/2005/8/layout/vList3"/>
    <dgm:cxn modelId="{76F8A0E9-E6F8-434C-B30D-C65AD014BAE1}" type="presParOf" srcId="{3152E78E-9B48-4382-9933-180E5845E2C2}" destId="{3B742042-9DFE-43AD-B478-CFB2EAE16810}" srcOrd="13" destOrd="0" presId="urn:microsoft.com/office/officeart/2005/8/layout/vList3"/>
    <dgm:cxn modelId="{4FA1C90A-E369-478F-AB7A-0444000C58A8}" type="presParOf" srcId="{3152E78E-9B48-4382-9933-180E5845E2C2}" destId="{359C85DD-B069-4F52-9B62-88AC3F92C6D2}" srcOrd="14" destOrd="0" presId="urn:microsoft.com/office/officeart/2005/8/layout/vList3"/>
    <dgm:cxn modelId="{273E63C1-1A49-422A-A810-52CD5E21E812}" type="presParOf" srcId="{359C85DD-B069-4F52-9B62-88AC3F92C6D2}" destId="{AADD4161-9E65-4B2D-B14C-71EB5BF82A54}" srcOrd="0" destOrd="0" presId="urn:microsoft.com/office/officeart/2005/8/layout/vList3"/>
    <dgm:cxn modelId="{23AA2432-20A2-4918-8AC9-58304A5262B3}" type="presParOf" srcId="{359C85DD-B069-4F52-9B62-88AC3F92C6D2}" destId="{2B879506-01B4-46C9-BDC0-976136D506C2}" srcOrd="1" destOrd="0" presId="urn:microsoft.com/office/officeart/2005/8/layout/vList3"/>
    <dgm:cxn modelId="{4B628416-3655-454B-A212-F3325E2190CC}" type="presParOf" srcId="{3152E78E-9B48-4382-9933-180E5845E2C2}" destId="{9361E905-43D1-4DD2-AFE4-5AE71626E9FB}" srcOrd="15" destOrd="0" presId="urn:microsoft.com/office/officeart/2005/8/layout/vList3"/>
    <dgm:cxn modelId="{0781F8B1-7478-4D4B-A20F-342A78BDFB81}" type="presParOf" srcId="{3152E78E-9B48-4382-9933-180E5845E2C2}" destId="{57029A0F-E061-4991-80CC-4ADD4BB848C5}" srcOrd="16" destOrd="0" presId="urn:microsoft.com/office/officeart/2005/8/layout/vList3"/>
    <dgm:cxn modelId="{6C5121E0-3D72-4866-8F9F-FA1C9B98AB9D}" type="presParOf" srcId="{57029A0F-E061-4991-80CC-4ADD4BB848C5}" destId="{D969068B-EE05-4CE8-ABDE-2754673BDFE3}" srcOrd="0" destOrd="0" presId="urn:microsoft.com/office/officeart/2005/8/layout/vList3"/>
    <dgm:cxn modelId="{CA95316A-C68A-48BB-8626-0DD23487ED9F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/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2D8AFB-D651-4919-A02F-4CEA87FB446F}" type="presOf" srcId="{3EE20E9F-F724-484D-AB3B-FD6FC904EC62}" destId="{90667169-85DD-4269-8B62-730C5DF86CAB}" srcOrd="0" destOrd="0" presId="urn:microsoft.com/office/officeart/2005/8/layout/vList3"/>
    <dgm:cxn modelId="{F6AFDB1A-916E-4B0D-B502-AF3E072B2021}" type="presOf" srcId="{CF750E07-0BF4-4698-8169-672086257463}" destId="{28706208-B83F-428A-9ADD-CE8DB85BF286}" srcOrd="0" destOrd="0" presId="urn:microsoft.com/office/officeart/2005/8/layout/vList3"/>
    <dgm:cxn modelId="{44B8A1DB-7657-4B7F-8466-4C9B82D9AFAD}" type="presOf" srcId="{F84F9CBB-FBAA-411B-8B3E-04D097587BCE}" destId="{2B879506-01B4-46C9-BDC0-976136D506C2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DA85000A-3F48-4B4F-A187-02171E41D63A}" type="presOf" srcId="{591DF1B7-F57F-4C97-9BEF-25C9A3E444B9}" destId="{3152E78E-9B48-4382-9933-180E5845E2C2}" srcOrd="0" destOrd="0" presId="urn:microsoft.com/office/officeart/2005/8/layout/vList3"/>
    <dgm:cxn modelId="{095C7B1A-FF6D-4413-BDD1-F03EE90612AE}" type="presOf" srcId="{2B21574F-64C7-4202-B61D-0BC7B6EF3199}" destId="{3FE106D5-26D3-4639-BA53-8D52C93EDAD9}" srcOrd="0" destOrd="0" presId="urn:microsoft.com/office/officeart/2005/8/layout/vList3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5344F0DB-8442-4066-8F30-6274FEA0636E}" type="presOf" srcId="{AB01EF6F-70D0-4B8C-98BF-C916D121BDA9}" destId="{439693B4-3ABD-4A3C-AB3B-3C35ACE768A8}" srcOrd="0" destOrd="0" presId="urn:microsoft.com/office/officeart/2005/8/layout/vList3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5A8B6EC5-9F5D-4FEF-83A8-D71AFD28D42E}" type="presOf" srcId="{22C7B538-8F60-4168-9C4A-7B04FBEE0D24}" destId="{54D04CE7-EA09-4EBE-B77D-AE4BAD6F7717}" srcOrd="0" destOrd="0" presId="urn:microsoft.com/office/officeart/2005/8/layout/vList3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D315A23A-4498-4B61-A9FC-6916ADB88106}" type="presOf" srcId="{4B77DF7E-52A0-4989-BA2E-88028E9FDFE1}" destId="{EAD58008-AB9E-4009-A14A-1E2E9FBF026B}" srcOrd="0" destOrd="0" presId="urn:microsoft.com/office/officeart/2005/8/layout/vList3"/>
    <dgm:cxn modelId="{F5BCF3FA-4775-4AC3-A277-107C7663DC22}" type="presOf" srcId="{1DC43F7E-3B5F-454F-8227-DCC901A3493E}" destId="{F23183FC-E889-44D6-96D2-2BE4E54EB70F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C5F7AC0E-D471-4911-AEA5-8EB1FC458726}" type="presOf" srcId="{4118ED03-D845-4904-8DFA-C66941709994}" destId="{1AC9C5F5-B0A0-4F14-89C7-028D4ECFA847}" srcOrd="0" destOrd="0" presId="urn:microsoft.com/office/officeart/2005/8/layout/vList3"/>
    <dgm:cxn modelId="{8D5D25FD-28E9-48E2-A633-25F419C15CE1}" type="presParOf" srcId="{3152E78E-9B48-4382-9933-180E5845E2C2}" destId="{8641CEA8-2F05-47BD-A46B-8B81323EA5A0}" srcOrd="0" destOrd="0" presId="urn:microsoft.com/office/officeart/2005/8/layout/vList3"/>
    <dgm:cxn modelId="{BC33201E-9F3B-4DDC-8961-609D2A63F508}" type="presParOf" srcId="{8641CEA8-2F05-47BD-A46B-8B81323EA5A0}" destId="{624CCB87-A9D1-42B8-8F18-A3B1A2B26F9C}" srcOrd="0" destOrd="0" presId="urn:microsoft.com/office/officeart/2005/8/layout/vList3"/>
    <dgm:cxn modelId="{445982FC-483E-44C8-AE27-B2E73C24D7D1}" type="presParOf" srcId="{8641CEA8-2F05-47BD-A46B-8B81323EA5A0}" destId="{EAD58008-AB9E-4009-A14A-1E2E9FBF026B}" srcOrd="1" destOrd="0" presId="urn:microsoft.com/office/officeart/2005/8/layout/vList3"/>
    <dgm:cxn modelId="{80E8DDEC-168F-4A62-B3C8-0072DC1F9EE5}" type="presParOf" srcId="{3152E78E-9B48-4382-9933-180E5845E2C2}" destId="{7E300173-E02F-49BC-BAB9-79681BAB48F6}" srcOrd="1" destOrd="0" presId="urn:microsoft.com/office/officeart/2005/8/layout/vList3"/>
    <dgm:cxn modelId="{F68A5E7B-A4AA-4C83-87EA-1BEA02446D3B}" type="presParOf" srcId="{3152E78E-9B48-4382-9933-180E5845E2C2}" destId="{B2610AC2-C383-4874-A52B-782752BE9B32}" srcOrd="2" destOrd="0" presId="urn:microsoft.com/office/officeart/2005/8/layout/vList3"/>
    <dgm:cxn modelId="{D102FFBA-1E66-4CD8-AF92-609C4225AF47}" type="presParOf" srcId="{B2610AC2-C383-4874-A52B-782752BE9B32}" destId="{1B1B103D-CDA2-4089-A6F4-18B5DFEA80F7}" srcOrd="0" destOrd="0" presId="urn:microsoft.com/office/officeart/2005/8/layout/vList3"/>
    <dgm:cxn modelId="{9954EF6A-8ED0-4D2F-B6D3-68E1D110C7E4}" type="presParOf" srcId="{B2610AC2-C383-4874-A52B-782752BE9B32}" destId="{F23183FC-E889-44D6-96D2-2BE4E54EB70F}" srcOrd="1" destOrd="0" presId="urn:microsoft.com/office/officeart/2005/8/layout/vList3"/>
    <dgm:cxn modelId="{F0B16B92-4CCB-417F-AAF3-977A6D996A78}" type="presParOf" srcId="{3152E78E-9B48-4382-9933-180E5845E2C2}" destId="{A1ADA56F-6CDD-45B4-870C-326F1FBA04C5}" srcOrd="3" destOrd="0" presId="urn:microsoft.com/office/officeart/2005/8/layout/vList3"/>
    <dgm:cxn modelId="{C41CBDC2-F5C9-4DA3-8E16-65287DD72B74}" type="presParOf" srcId="{3152E78E-9B48-4382-9933-180E5845E2C2}" destId="{6E0DD625-FF79-416A-8D99-8AB0ECD17669}" srcOrd="4" destOrd="0" presId="urn:microsoft.com/office/officeart/2005/8/layout/vList3"/>
    <dgm:cxn modelId="{14DA7DB0-83C4-49C0-B823-DDA33D62EB6B}" type="presParOf" srcId="{6E0DD625-FF79-416A-8D99-8AB0ECD17669}" destId="{53C1A650-6115-4685-9C30-E52CAF986BB9}" srcOrd="0" destOrd="0" presId="urn:microsoft.com/office/officeart/2005/8/layout/vList3"/>
    <dgm:cxn modelId="{AF6E3C97-328F-4018-AB65-08165E6B4D67}" type="presParOf" srcId="{6E0DD625-FF79-416A-8D99-8AB0ECD17669}" destId="{90667169-85DD-4269-8B62-730C5DF86CAB}" srcOrd="1" destOrd="0" presId="urn:microsoft.com/office/officeart/2005/8/layout/vList3"/>
    <dgm:cxn modelId="{11CAF9E9-B3E3-4521-9350-48E8B4F82250}" type="presParOf" srcId="{3152E78E-9B48-4382-9933-180E5845E2C2}" destId="{6C7EF593-CD34-4FF7-A7EF-1C30D3AEC902}" srcOrd="5" destOrd="0" presId="urn:microsoft.com/office/officeart/2005/8/layout/vList3"/>
    <dgm:cxn modelId="{2C7D8712-018B-44C7-823F-67B6A71DEC73}" type="presParOf" srcId="{3152E78E-9B48-4382-9933-180E5845E2C2}" destId="{8F49B6CB-3ADD-4AB3-B82A-A3898532DE0D}" srcOrd="6" destOrd="0" presId="urn:microsoft.com/office/officeart/2005/8/layout/vList3"/>
    <dgm:cxn modelId="{F5468A32-B781-4126-BE94-B55B168B2157}" type="presParOf" srcId="{8F49B6CB-3ADD-4AB3-B82A-A3898532DE0D}" destId="{6010665E-BB28-4352-8F66-95B8E47D6CBA}" srcOrd="0" destOrd="0" presId="urn:microsoft.com/office/officeart/2005/8/layout/vList3"/>
    <dgm:cxn modelId="{A6BA3BB8-218E-4E0F-84A8-79C5BEE9DB05}" type="presParOf" srcId="{8F49B6CB-3ADD-4AB3-B82A-A3898532DE0D}" destId="{439693B4-3ABD-4A3C-AB3B-3C35ACE768A8}" srcOrd="1" destOrd="0" presId="urn:microsoft.com/office/officeart/2005/8/layout/vList3"/>
    <dgm:cxn modelId="{8F5D7B00-A36E-4826-B632-123FEC505CA0}" type="presParOf" srcId="{3152E78E-9B48-4382-9933-180E5845E2C2}" destId="{8D740534-F38D-44EE-AB1A-E72F823F74B8}" srcOrd="7" destOrd="0" presId="urn:microsoft.com/office/officeart/2005/8/layout/vList3"/>
    <dgm:cxn modelId="{8124B079-C802-4075-ACFC-07C6D5FD8053}" type="presParOf" srcId="{3152E78E-9B48-4382-9933-180E5845E2C2}" destId="{F1A0813B-BF2B-446E-B3B2-25F448CD09A1}" srcOrd="8" destOrd="0" presId="urn:microsoft.com/office/officeart/2005/8/layout/vList3"/>
    <dgm:cxn modelId="{48B5FF98-57CA-425E-AFC3-75F4F2F9B04D}" type="presParOf" srcId="{F1A0813B-BF2B-446E-B3B2-25F448CD09A1}" destId="{AA79E31B-B1CD-474A-AF55-33F10EF91A06}" srcOrd="0" destOrd="0" presId="urn:microsoft.com/office/officeart/2005/8/layout/vList3"/>
    <dgm:cxn modelId="{A4F97DCC-0ADA-4A16-866B-372CB77AF44A}" type="presParOf" srcId="{F1A0813B-BF2B-446E-B3B2-25F448CD09A1}" destId="{1AC9C5F5-B0A0-4F14-89C7-028D4ECFA847}" srcOrd="1" destOrd="0" presId="urn:microsoft.com/office/officeart/2005/8/layout/vList3"/>
    <dgm:cxn modelId="{980517F1-7C38-4C3C-A79B-A113494C6BD5}" type="presParOf" srcId="{3152E78E-9B48-4382-9933-180E5845E2C2}" destId="{A69AECCA-3607-4CF3-93BC-A448E73D0FE6}" srcOrd="9" destOrd="0" presId="urn:microsoft.com/office/officeart/2005/8/layout/vList3"/>
    <dgm:cxn modelId="{CE186302-23FD-473F-9D39-0DBA4B0D368D}" type="presParOf" srcId="{3152E78E-9B48-4382-9933-180E5845E2C2}" destId="{D6A3A46E-C542-4A8E-AB24-2DA32ADCCE20}" srcOrd="10" destOrd="0" presId="urn:microsoft.com/office/officeart/2005/8/layout/vList3"/>
    <dgm:cxn modelId="{76101544-B186-4C14-A402-D6C93FFDA555}" type="presParOf" srcId="{D6A3A46E-C542-4A8E-AB24-2DA32ADCCE20}" destId="{E634DC03-5DF7-45C8-9D1E-7F28E76F834C}" srcOrd="0" destOrd="0" presId="urn:microsoft.com/office/officeart/2005/8/layout/vList3"/>
    <dgm:cxn modelId="{AE8198DA-A50F-44FC-8952-C4E38E6E69F9}" type="presParOf" srcId="{D6A3A46E-C542-4A8E-AB24-2DA32ADCCE20}" destId="{3FE106D5-26D3-4639-BA53-8D52C93EDAD9}" srcOrd="1" destOrd="0" presId="urn:microsoft.com/office/officeart/2005/8/layout/vList3"/>
    <dgm:cxn modelId="{B173AF31-3703-40B9-AC22-C048C508CC26}" type="presParOf" srcId="{3152E78E-9B48-4382-9933-180E5845E2C2}" destId="{110625BE-7D26-40B9-B378-E7D94AC6F487}" srcOrd="11" destOrd="0" presId="urn:microsoft.com/office/officeart/2005/8/layout/vList3"/>
    <dgm:cxn modelId="{27A1543A-E4F5-4B11-8A6B-0876DACB3407}" type="presParOf" srcId="{3152E78E-9B48-4382-9933-180E5845E2C2}" destId="{4A874FA7-E82B-4E97-96C0-653E6AF649C1}" srcOrd="12" destOrd="0" presId="urn:microsoft.com/office/officeart/2005/8/layout/vList3"/>
    <dgm:cxn modelId="{2474FE2C-7326-4866-B4E0-A48F28F5F375}" type="presParOf" srcId="{4A874FA7-E82B-4E97-96C0-653E6AF649C1}" destId="{2377AB3C-459C-4350-B0CA-F4F78763FC60}" srcOrd="0" destOrd="0" presId="urn:microsoft.com/office/officeart/2005/8/layout/vList3"/>
    <dgm:cxn modelId="{5EC4B128-D50B-494F-BD5F-1F2BE6C53D6A}" type="presParOf" srcId="{4A874FA7-E82B-4E97-96C0-653E6AF649C1}" destId="{28706208-B83F-428A-9ADD-CE8DB85BF286}" srcOrd="1" destOrd="0" presId="urn:microsoft.com/office/officeart/2005/8/layout/vList3"/>
    <dgm:cxn modelId="{BDCB7730-085E-4294-9E46-4A50D74F0763}" type="presParOf" srcId="{3152E78E-9B48-4382-9933-180E5845E2C2}" destId="{3B742042-9DFE-43AD-B478-CFB2EAE16810}" srcOrd="13" destOrd="0" presId="urn:microsoft.com/office/officeart/2005/8/layout/vList3"/>
    <dgm:cxn modelId="{45332AF6-D8C7-400C-B70C-D5A1A428B8C8}" type="presParOf" srcId="{3152E78E-9B48-4382-9933-180E5845E2C2}" destId="{359C85DD-B069-4F52-9B62-88AC3F92C6D2}" srcOrd="14" destOrd="0" presId="urn:microsoft.com/office/officeart/2005/8/layout/vList3"/>
    <dgm:cxn modelId="{AE3BE0AC-5E41-45A5-94CD-9BB8755FAE4F}" type="presParOf" srcId="{359C85DD-B069-4F52-9B62-88AC3F92C6D2}" destId="{AADD4161-9E65-4B2D-B14C-71EB5BF82A54}" srcOrd="0" destOrd="0" presId="urn:microsoft.com/office/officeart/2005/8/layout/vList3"/>
    <dgm:cxn modelId="{DA86FB00-01A9-477D-9AF7-4E8CBA503CEA}" type="presParOf" srcId="{359C85DD-B069-4F52-9B62-88AC3F92C6D2}" destId="{2B879506-01B4-46C9-BDC0-976136D506C2}" srcOrd="1" destOrd="0" presId="urn:microsoft.com/office/officeart/2005/8/layout/vList3"/>
    <dgm:cxn modelId="{FB7DE988-72DB-4ED3-8354-CF83F914E999}" type="presParOf" srcId="{3152E78E-9B48-4382-9933-180E5845E2C2}" destId="{9361E905-43D1-4DD2-AFE4-5AE71626E9FB}" srcOrd="15" destOrd="0" presId="urn:microsoft.com/office/officeart/2005/8/layout/vList3"/>
    <dgm:cxn modelId="{5DB5FF02-0D63-4B3A-980B-477D2E12B57D}" type="presParOf" srcId="{3152E78E-9B48-4382-9933-180E5845E2C2}" destId="{57029A0F-E061-4991-80CC-4ADD4BB848C5}" srcOrd="16" destOrd="0" presId="urn:microsoft.com/office/officeart/2005/8/layout/vList3"/>
    <dgm:cxn modelId="{0F0C5B95-2D3A-4E92-BA5A-48F2D23F1C78}" type="presParOf" srcId="{57029A0F-E061-4991-80CC-4ADD4BB848C5}" destId="{D969068B-EE05-4CE8-ABDE-2754673BDFE3}" srcOrd="0" destOrd="0" presId="urn:microsoft.com/office/officeart/2005/8/layout/vList3"/>
    <dgm:cxn modelId="{64999F6D-6831-4748-9916-C66D4A231CCD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B77DF7E-52A0-4989-BA2E-88028E9FDFE1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Conhecer a organização</a:t>
          </a:r>
          <a:endParaRPr lang="pt-BR" dirty="0"/>
        </a:p>
      </dgm:t>
    </dgm:pt>
    <dgm:pt modelId="{89629632-C1AD-4B43-9753-D3CE77E77CF6}" type="par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A739835-E689-47FD-869A-2E934D76B9F6}" type="sibTrans" cxnId="{AC3AC523-F897-4E16-BC12-0B6C42592C0B}">
      <dgm:prSet/>
      <dgm:spPr/>
      <dgm:t>
        <a:bodyPr/>
        <a:lstStyle/>
        <a:p>
          <a:pPr algn="l"/>
          <a:endParaRPr lang="pt-BR"/>
        </a:p>
      </dgm:t>
    </dgm:pt>
    <dgm:pt modelId="{1DC43F7E-3B5F-454F-8227-DCC901A3493E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Identificar o que é </a:t>
          </a:r>
          <a:r>
            <a:rPr lang="pt-BR" dirty="0" err="1" smtClean="0"/>
            <a:t>auditável</a:t>
          </a:r>
          <a:endParaRPr lang="pt-BR" dirty="0"/>
        </a:p>
      </dgm:t>
    </dgm:pt>
    <dgm:pt modelId="{9DAB8F50-B88D-4D71-B4EA-305C843131D2}" type="par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0D641AE3-9D74-4419-A9BC-32E12C94D9F9}" type="sibTrans" cxnId="{D43EBF85-1F75-4A3F-B01D-AAA9CC423473}">
      <dgm:prSet/>
      <dgm:spPr/>
      <dgm:t>
        <a:bodyPr/>
        <a:lstStyle/>
        <a:p>
          <a:pPr algn="l"/>
          <a:endParaRPr lang="pt-BR"/>
        </a:p>
      </dgm:t>
    </dgm:pt>
    <dgm:pt modelId="{3EE20E9F-F724-484D-AB3B-FD6FC904EC62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Avaliar riscos</a:t>
          </a:r>
          <a:endParaRPr lang="pt-BR" dirty="0"/>
        </a:p>
      </dgm:t>
    </dgm:pt>
    <dgm:pt modelId="{01DF24DB-3096-4540-B716-D0A28E6D9138}" type="par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E2C8B6C9-BE5F-44B4-A018-998C0A2921B8}" type="sibTrans" cxnId="{EBA3FAED-E7BD-4710-AC2F-1375DA360CD9}">
      <dgm:prSet/>
      <dgm:spPr/>
      <dgm:t>
        <a:bodyPr/>
        <a:lstStyle/>
        <a:p>
          <a:pPr algn="l"/>
          <a:endParaRPr lang="pt-BR"/>
        </a:p>
      </dgm:t>
    </dgm:pt>
    <dgm:pt modelId="{AB01EF6F-70D0-4B8C-98BF-C916D121BDA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Planejar recursos</a:t>
          </a:r>
          <a:endParaRPr lang="pt-BR" dirty="0"/>
        </a:p>
      </dgm:t>
    </dgm:pt>
    <dgm:pt modelId="{59D97CDF-8E0D-4378-A9E9-E39B066AE61C}" type="par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CA965A40-E0A7-4427-BB2F-2B81170B1430}" type="sibTrans" cxnId="{3F37EF04-5415-4CD4-B0E9-8AC685F60DD7}">
      <dgm:prSet/>
      <dgm:spPr/>
      <dgm:t>
        <a:bodyPr/>
        <a:lstStyle/>
        <a:p>
          <a:pPr algn="l"/>
          <a:endParaRPr lang="pt-BR"/>
        </a:p>
      </dgm:t>
    </dgm:pt>
    <dgm:pt modelId="{4118ED03-D845-4904-8DFA-C66941709994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Focar e planejar a auditoria</a:t>
          </a:r>
          <a:endParaRPr lang="pt-BR" dirty="0"/>
        </a:p>
      </dgm:t>
    </dgm:pt>
    <dgm:pt modelId="{BD80F83E-0DF4-4B9C-B151-EBA40EE59EEC}" type="par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673D3A38-9E8C-4B8C-A7D2-9F3173DF0591}" type="sibTrans" cxnId="{80A4B797-3475-40FC-8715-6AC471C4DB00}">
      <dgm:prSet/>
      <dgm:spPr/>
      <dgm:t>
        <a:bodyPr/>
        <a:lstStyle/>
        <a:p>
          <a:pPr algn="l"/>
          <a:endParaRPr lang="pt-BR"/>
        </a:p>
      </dgm:t>
    </dgm:pt>
    <dgm:pt modelId="{2B21574F-64C7-4202-B61D-0BC7B6EF3199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Desenvolver o guia de auditoria</a:t>
          </a:r>
          <a:endParaRPr lang="pt-BR" dirty="0"/>
        </a:p>
      </dgm:t>
    </dgm:pt>
    <dgm:pt modelId="{59D1B68E-36E9-49B1-B389-6EBF160DC119}" type="par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2CBB2A07-3071-49E8-9E15-D705E2AF213D}" type="sibTrans" cxnId="{27559C7E-BA13-4656-870B-238148198A2D}">
      <dgm:prSet/>
      <dgm:spPr/>
      <dgm:t>
        <a:bodyPr/>
        <a:lstStyle/>
        <a:p>
          <a:pPr algn="l"/>
          <a:endParaRPr lang="pt-BR"/>
        </a:p>
      </dgm:t>
    </dgm:pt>
    <dgm:pt modelId="{CF750E07-0BF4-4698-8169-672086257463}">
      <dgm:prSet phldrT="[Texto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pt-BR" dirty="0" smtClean="0"/>
            <a:t>Executar a auditoria</a:t>
          </a:r>
          <a:endParaRPr lang="pt-BR" dirty="0"/>
        </a:p>
      </dgm:t>
    </dgm:pt>
    <dgm:pt modelId="{DC8B5433-32D3-42E1-B687-04D546C7D121}" type="par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3E1F132E-0696-4F18-A9EB-4329FD98AF9D}" type="sibTrans" cxnId="{32BD9982-B989-4349-B62A-ACB8690FA493}">
      <dgm:prSet/>
      <dgm:spPr/>
      <dgm:t>
        <a:bodyPr/>
        <a:lstStyle/>
        <a:p>
          <a:pPr algn="l"/>
          <a:endParaRPr lang="pt-BR"/>
        </a:p>
      </dgm:t>
    </dgm:pt>
    <dgm:pt modelId="{F84F9CBB-FBAA-411B-8B3E-04D097587BCE}">
      <dgm:prSet phldrT="[Texto]"/>
      <dgm:spPr/>
      <dgm:t>
        <a:bodyPr/>
        <a:lstStyle/>
        <a:p>
          <a:pPr algn="l"/>
          <a:r>
            <a:rPr lang="pt-BR" dirty="0" smtClean="0"/>
            <a:t>Redigir o relatório</a:t>
          </a:r>
          <a:endParaRPr lang="pt-BR" dirty="0"/>
        </a:p>
      </dgm:t>
    </dgm:pt>
    <dgm:pt modelId="{B53B8977-AA93-455B-8B24-173B50EEF010}" type="par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936FE6F6-5885-4535-9D4C-81215509B8C5}" type="sibTrans" cxnId="{BBBDC8C4-71C9-4DB8-9F17-BAE675C49A25}">
      <dgm:prSet/>
      <dgm:spPr/>
      <dgm:t>
        <a:bodyPr/>
        <a:lstStyle/>
        <a:p>
          <a:pPr algn="l"/>
          <a:endParaRPr lang="pt-BR"/>
        </a:p>
      </dgm:t>
    </dgm:pt>
    <dgm:pt modelId="{22C7B538-8F60-4168-9C4A-7B04FBEE0D24}">
      <dgm:prSet phldrT="[Texto]"/>
      <dgm:spPr/>
      <dgm:t>
        <a:bodyPr/>
        <a:lstStyle/>
        <a:p>
          <a:pPr algn="l"/>
          <a:r>
            <a:rPr lang="pt-BR" dirty="0" smtClean="0"/>
            <a:t>Avaliar lições aprendidas</a:t>
          </a:r>
          <a:endParaRPr lang="pt-BR" dirty="0"/>
        </a:p>
      </dgm:t>
    </dgm:pt>
    <dgm:pt modelId="{4CD9A367-D902-4860-8E82-4D9ACDC63452}" type="par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E9C1CA03-3947-4941-B699-4D8D04ECFEA8}" type="sibTrans" cxnId="{7A5C04E6-A35A-4465-98BD-7D8F62763397}">
      <dgm:prSet/>
      <dgm:spPr/>
      <dgm:t>
        <a:bodyPr/>
        <a:lstStyle/>
        <a:p>
          <a:pPr algn="l"/>
          <a:endParaRPr lang="pt-BR"/>
        </a:p>
      </dgm:t>
    </dgm:pt>
    <dgm:pt modelId="{3152E78E-9B48-4382-9933-180E5845E2C2}" type="pres">
      <dgm:prSet presAssocID="{591DF1B7-F57F-4C97-9BEF-25C9A3E444B9}" presName="linearFlow" presStyleCnt="0">
        <dgm:presLayoutVars>
          <dgm:dir/>
          <dgm:resizeHandles val="exact"/>
        </dgm:presLayoutVars>
      </dgm:prSet>
      <dgm:spPr/>
    </dgm:pt>
    <dgm:pt modelId="{8641CEA8-2F05-47BD-A46B-8B81323EA5A0}" type="pres">
      <dgm:prSet presAssocID="{4B77DF7E-52A0-4989-BA2E-88028E9FDFE1}" presName="composite" presStyleCnt="0"/>
      <dgm:spPr/>
    </dgm:pt>
    <dgm:pt modelId="{624CCB87-A9D1-42B8-8F18-A3B1A2B26F9C}" type="pres">
      <dgm:prSet presAssocID="{4B77DF7E-52A0-4989-BA2E-88028E9FDFE1}" presName="imgShp" presStyleLbl="fgImgPlace1" presStyleIdx="0" presStyleCnt="9"/>
      <dgm:spPr>
        <a:noFill/>
        <a:ln>
          <a:noFill/>
        </a:ln>
      </dgm:spPr>
    </dgm:pt>
    <dgm:pt modelId="{EAD58008-AB9E-4009-A14A-1E2E9FBF026B}" type="pres">
      <dgm:prSet presAssocID="{4B77DF7E-52A0-4989-BA2E-88028E9FDFE1}" presName="txShp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E300173-E02F-49BC-BAB9-79681BAB48F6}" type="pres">
      <dgm:prSet presAssocID="{1A739835-E689-47FD-869A-2E934D76B9F6}" presName="spacing" presStyleCnt="0"/>
      <dgm:spPr/>
    </dgm:pt>
    <dgm:pt modelId="{B2610AC2-C383-4874-A52B-782752BE9B32}" type="pres">
      <dgm:prSet presAssocID="{1DC43F7E-3B5F-454F-8227-DCC901A3493E}" presName="composite" presStyleCnt="0"/>
      <dgm:spPr/>
    </dgm:pt>
    <dgm:pt modelId="{1B1B103D-CDA2-4089-A6F4-18B5DFEA80F7}" type="pres">
      <dgm:prSet presAssocID="{1DC43F7E-3B5F-454F-8227-DCC901A3493E}" presName="imgShp" presStyleLbl="fgImgPlace1" presStyleIdx="1" presStyleCnt="9"/>
      <dgm:spPr>
        <a:noFill/>
        <a:ln>
          <a:noFill/>
        </a:ln>
      </dgm:spPr>
    </dgm:pt>
    <dgm:pt modelId="{F23183FC-E889-44D6-96D2-2BE4E54EB70F}" type="pres">
      <dgm:prSet presAssocID="{1DC43F7E-3B5F-454F-8227-DCC901A3493E}" presName="txShp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1ADA56F-6CDD-45B4-870C-326F1FBA04C5}" type="pres">
      <dgm:prSet presAssocID="{0D641AE3-9D74-4419-A9BC-32E12C94D9F9}" presName="spacing" presStyleCnt="0"/>
      <dgm:spPr/>
    </dgm:pt>
    <dgm:pt modelId="{6E0DD625-FF79-416A-8D99-8AB0ECD17669}" type="pres">
      <dgm:prSet presAssocID="{3EE20E9F-F724-484D-AB3B-FD6FC904EC62}" presName="composite" presStyleCnt="0"/>
      <dgm:spPr/>
    </dgm:pt>
    <dgm:pt modelId="{53C1A650-6115-4685-9C30-E52CAF986BB9}" type="pres">
      <dgm:prSet presAssocID="{3EE20E9F-F724-484D-AB3B-FD6FC904EC62}" presName="imgShp" presStyleLbl="fgImgPlace1" presStyleIdx="2" presStyleCnt="9"/>
      <dgm:spPr>
        <a:noFill/>
        <a:ln>
          <a:noFill/>
        </a:ln>
      </dgm:spPr>
    </dgm:pt>
    <dgm:pt modelId="{90667169-85DD-4269-8B62-730C5DF86CAB}" type="pres">
      <dgm:prSet presAssocID="{3EE20E9F-F724-484D-AB3B-FD6FC904EC62}" presName="txShp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7EF593-CD34-4FF7-A7EF-1C30D3AEC902}" type="pres">
      <dgm:prSet presAssocID="{E2C8B6C9-BE5F-44B4-A018-998C0A2921B8}" presName="spacing" presStyleCnt="0"/>
      <dgm:spPr/>
    </dgm:pt>
    <dgm:pt modelId="{8F49B6CB-3ADD-4AB3-B82A-A3898532DE0D}" type="pres">
      <dgm:prSet presAssocID="{AB01EF6F-70D0-4B8C-98BF-C916D121BDA9}" presName="composite" presStyleCnt="0"/>
      <dgm:spPr/>
    </dgm:pt>
    <dgm:pt modelId="{6010665E-BB28-4352-8F66-95B8E47D6CBA}" type="pres">
      <dgm:prSet presAssocID="{AB01EF6F-70D0-4B8C-98BF-C916D121BDA9}" presName="imgShp" presStyleLbl="fgImgPlace1" presStyleIdx="3" presStyleCnt="9"/>
      <dgm:spPr>
        <a:noFill/>
        <a:ln>
          <a:noFill/>
        </a:ln>
      </dgm:spPr>
    </dgm:pt>
    <dgm:pt modelId="{439693B4-3ABD-4A3C-AB3B-3C35ACE768A8}" type="pres">
      <dgm:prSet presAssocID="{AB01EF6F-70D0-4B8C-98BF-C916D121BDA9}" presName="txShp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D740534-F38D-44EE-AB1A-E72F823F74B8}" type="pres">
      <dgm:prSet presAssocID="{CA965A40-E0A7-4427-BB2F-2B81170B1430}" presName="spacing" presStyleCnt="0"/>
      <dgm:spPr/>
    </dgm:pt>
    <dgm:pt modelId="{F1A0813B-BF2B-446E-B3B2-25F448CD09A1}" type="pres">
      <dgm:prSet presAssocID="{4118ED03-D845-4904-8DFA-C66941709994}" presName="composite" presStyleCnt="0"/>
      <dgm:spPr/>
    </dgm:pt>
    <dgm:pt modelId="{AA79E31B-B1CD-474A-AF55-33F10EF91A06}" type="pres">
      <dgm:prSet presAssocID="{4118ED03-D845-4904-8DFA-C66941709994}" presName="imgShp" presStyleLbl="fgImgPlace1" presStyleIdx="4" presStyleCnt="9"/>
      <dgm:spPr>
        <a:noFill/>
        <a:ln>
          <a:noFill/>
        </a:ln>
      </dgm:spPr>
    </dgm:pt>
    <dgm:pt modelId="{1AC9C5F5-B0A0-4F14-89C7-028D4ECFA847}" type="pres">
      <dgm:prSet presAssocID="{4118ED03-D845-4904-8DFA-C66941709994}" presName="txShp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9AECCA-3607-4CF3-93BC-A448E73D0FE6}" type="pres">
      <dgm:prSet presAssocID="{673D3A38-9E8C-4B8C-A7D2-9F3173DF0591}" presName="spacing" presStyleCnt="0"/>
      <dgm:spPr/>
    </dgm:pt>
    <dgm:pt modelId="{D6A3A46E-C542-4A8E-AB24-2DA32ADCCE20}" type="pres">
      <dgm:prSet presAssocID="{2B21574F-64C7-4202-B61D-0BC7B6EF3199}" presName="composite" presStyleCnt="0"/>
      <dgm:spPr/>
    </dgm:pt>
    <dgm:pt modelId="{E634DC03-5DF7-45C8-9D1E-7F28E76F834C}" type="pres">
      <dgm:prSet presAssocID="{2B21574F-64C7-4202-B61D-0BC7B6EF3199}" presName="imgShp" presStyleLbl="fgImgPlace1" presStyleIdx="5" presStyleCnt="9"/>
      <dgm:spPr>
        <a:noFill/>
        <a:ln>
          <a:noFill/>
        </a:ln>
      </dgm:spPr>
    </dgm:pt>
    <dgm:pt modelId="{3FE106D5-26D3-4639-BA53-8D52C93EDAD9}" type="pres">
      <dgm:prSet presAssocID="{2B21574F-64C7-4202-B61D-0BC7B6EF3199}" presName="txShp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0625BE-7D26-40B9-B378-E7D94AC6F487}" type="pres">
      <dgm:prSet presAssocID="{2CBB2A07-3071-49E8-9E15-D705E2AF213D}" presName="spacing" presStyleCnt="0"/>
      <dgm:spPr/>
    </dgm:pt>
    <dgm:pt modelId="{4A874FA7-E82B-4E97-96C0-653E6AF649C1}" type="pres">
      <dgm:prSet presAssocID="{CF750E07-0BF4-4698-8169-672086257463}" presName="composite" presStyleCnt="0"/>
      <dgm:spPr/>
    </dgm:pt>
    <dgm:pt modelId="{2377AB3C-459C-4350-B0CA-F4F78763FC60}" type="pres">
      <dgm:prSet presAssocID="{CF750E07-0BF4-4698-8169-672086257463}" presName="imgShp" presStyleLbl="fgImgPlace1" presStyleIdx="6" presStyleCnt="9"/>
      <dgm:spPr>
        <a:noFill/>
        <a:ln>
          <a:noFill/>
        </a:ln>
      </dgm:spPr>
    </dgm:pt>
    <dgm:pt modelId="{28706208-B83F-428A-9ADD-CE8DB85BF286}" type="pres">
      <dgm:prSet presAssocID="{CF750E07-0BF4-4698-8169-672086257463}" presName="txShp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B742042-9DFE-43AD-B478-CFB2EAE16810}" type="pres">
      <dgm:prSet presAssocID="{3E1F132E-0696-4F18-A9EB-4329FD98AF9D}" presName="spacing" presStyleCnt="0"/>
      <dgm:spPr/>
    </dgm:pt>
    <dgm:pt modelId="{359C85DD-B069-4F52-9B62-88AC3F92C6D2}" type="pres">
      <dgm:prSet presAssocID="{F84F9CBB-FBAA-411B-8B3E-04D097587BCE}" presName="composite" presStyleCnt="0"/>
      <dgm:spPr/>
    </dgm:pt>
    <dgm:pt modelId="{AADD4161-9E65-4B2D-B14C-71EB5BF82A54}" type="pres">
      <dgm:prSet presAssocID="{F84F9CBB-FBAA-411B-8B3E-04D097587BCE}" presName="imgShp" presStyleLbl="fgImgPlace1" presStyleIdx="7" presStyleCnt="9"/>
      <dgm:spPr>
        <a:noFill/>
        <a:ln>
          <a:noFill/>
        </a:ln>
      </dgm:spPr>
    </dgm:pt>
    <dgm:pt modelId="{2B879506-01B4-46C9-BDC0-976136D506C2}" type="pres">
      <dgm:prSet presAssocID="{F84F9CBB-FBAA-411B-8B3E-04D097587BCE}" presName="txShp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361E905-43D1-4DD2-AFE4-5AE71626E9FB}" type="pres">
      <dgm:prSet presAssocID="{936FE6F6-5885-4535-9D4C-81215509B8C5}" presName="spacing" presStyleCnt="0"/>
      <dgm:spPr/>
    </dgm:pt>
    <dgm:pt modelId="{57029A0F-E061-4991-80CC-4ADD4BB848C5}" type="pres">
      <dgm:prSet presAssocID="{22C7B538-8F60-4168-9C4A-7B04FBEE0D24}" presName="composite" presStyleCnt="0"/>
      <dgm:spPr/>
    </dgm:pt>
    <dgm:pt modelId="{D969068B-EE05-4CE8-ABDE-2754673BDFE3}" type="pres">
      <dgm:prSet presAssocID="{22C7B538-8F60-4168-9C4A-7B04FBEE0D24}" presName="imgShp" presStyleLbl="fgImgPlace1" presStyleIdx="8" presStyleCnt="9"/>
      <dgm:spPr>
        <a:noFill/>
        <a:ln>
          <a:noFill/>
        </a:ln>
      </dgm:spPr>
    </dgm:pt>
    <dgm:pt modelId="{54D04CE7-EA09-4EBE-B77D-AE4BAD6F7717}" type="pres">
      <dgm:prSet presAssocID="{22C7B538-8F60-4168-9C4A-7B04FBEE0D24}" presName="txShp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AA95B0-9F31-429A-95C4-470D9A320128}" type="presOf" srcId="{3EE20E9F-F724-484D-AB3B-FD6FC904EC62}" destId="{90667169-85DD-4269-8B62-730C5DF86CAB}" srcOrd="0" destOrd="0" presId="urn:microsoft.com/office/officeart/2005/8/layout/vList3"/>
    <dgm:cxn modelId="{32BD9982-B989-4349-B62A-ACB8690FA493}" srcId="{591DF1B7-F57F-4C97-9BEF-25C9A3E444B9}" destId="{CF750E07-0BF4-4698-8169-672086257463}" srcOrd="6" destOrd="0" parTransId="{DC8B5433-32D3-42E1-B687-04D546C7D121}" sibTransId="{3E1F132E-0696-4F18-A9EB-4329FD98AF9D}"/>
    <dgm:cxn modelId="{D43EBF85-1F75-4A3F-B01D-AAA9CC423473}" srcId="{591DF1B7-F57F-4C97-9BEF-25C9A3E444B9}" destId="{1DC43F7E-3B5F-454F-8227-DCC901A3493E}" srcOrd="1" destOrd="0" parTransId="{9DAB8F50-B88D-4D71-B4EA-305C843131D2}" sibTransId="{0D641AE3-9D74-4419-A9BC-32E12C94D9F9}"/>
    <dgm:cxn modelId="{EBA3FAED-E7BD-4710-AC2F-1375DA360CD9}" srcId="{591DF1B7-F57F-4C97-9BEF-25C9A3E444B9}" destId="{3EE20E9F-F724-484D-AB3B-FD6FC904EC62}" srcOrd="2" destOrd="0" parTransId="{01DF24DB-3096-4540-B716-D0A28E6D9138}" sibTransId="{E2C8B6C9-BE5F-44B4-A018-998C0A2921B8}"/>
    <dgm:cxn modelId="{AEB8A34E-1493-4516-B4D1-ED1A561A3521}" type="presOf" srcId="{2B21574F-64C7-4202-B61D-0BC7B6EF3199}" destId="{3FE106D5-26D3-4639-BA53-8D52C93EDAD9}" srcOrd="0" destOrd="0" presId="urn:microsoft.com/office/officeart/2005/8/layout/vList3"/>
    <dgm:cxn modelId="{3F37EF04-5415-4CD4-B0E9-8AC685F60DD7}" srcId="{591DF1B7-F57F-4C97-9BEF-25C9A3E444B9}" destId="{AB01EF6F-70D0-4B8C-98BF-C916D121BDA9}" srcOrd="3" destOrd="0" parTransId="{59D97CDF-8E0D-4378-A9E9-E39B066AE61C}" sibTransId="{CA965A40-E0A7-4427-BB2F-2B81170B1430}"/>
    <dgm:cxn modelId="{74042F57-D7BB-4738-A793-EE99B12481D9}" type="presOf" srcId="{F84F9CBB-FBAA-411B-8B3E-04D097587BCE}" destId="{2B879506-01B4-46C9-BDC0-976136D506C2}" srcOrd="0" destOrd="0" presId="urn:microsoft.com/office/officeart/2005/8/layout/vList3"/>
    <dgm:cxn modelId="{7A5C04E6-A35A-4465-98BD-7D8F62763397}" srcId="{591DF1B7-F57F-4C97-9BEF-25C9A3E444B9}" destId="{22C7B538-8F60-4168-9C4A-7B04FBEE0D24}" srcOrd="8" destOrd="0" parTransId="{4CD9A367-D902-4860-8E82-4D9ACDC63452}" sibTransId="{E9C1CA03-3947-4941-B699-4D8D04ECFEA8}"/>
    <dgm:cxn modelId="{80A4B797-3475-40FC-8715-6AC471C4DB00}" srcId="{591DF1B7-F57F-4C97-9BEF-25C9A3E444B9}" destId="{4118ED03-D845-4904-8DFA-C66941709994}" srcOrd="4" destOrd="0" parTransId="{BD80F83E-0DF4-4B9C-B151-EBA40EE59EEC}" sibTransId="{673D3A38-9E8C-4B8C-A7D2-9F3173DF0591}"/>
    <dgm:cxn modelId="{36AE30CB-1EE0-46D2-9F97-492AE5D1C0C1}" type="presOf" srcId="{4118ED03-D845-4904-8DFA-C66941709994}" destId="{1AC9C5F5-B0A0-4F14-89C7-028D4ECFA847}" srcOrd="0" destOrd="0" presId="urn:microsoft.com/office/officeart/2005/8/layout/vList3"/>
    <dgm:cxn modelId="{BBBDC8C4-71C9-4DB8-9F17-BAE675C49A25}" srcId="{591DF1B7-F57F-4C97-9BEF-25C9A3E444B9}" destId="{F84F9CBB-FBAA-411B-8B3E-04D097587BCE}" srcOrd="7" destOrd="0" parTransId="{B53B8977-AA93-455B-8B24-173B50EEF010}" sibTransId="{936FE6F6-5885-4535-9D4C-81215509B8C5}"/>
    <dgm:cxn modelId="{27559C7E-BA13-4656-870B-238148198A2D}" srcId="{591DF1B7-F57F-4C97-9BEF-25C9A3E444B9}" destId="{2B21574F-64C7-4202-B61D-0BC7B6EF3199}" srcOrd="5" destOrd="0" parTransId="{59D1B68E-36E9-49B1-B389-6EBF160DC119}" sibTransId="{2CBB2A07-3071-49E8-9E15-D705E2AF213D}"/>
    <dgm:cxn modelId="{4C44265E-19E4-4E3F-AB71-176E074DC012}" type="presOf" srcId="{4B77DF7E-52A0-4989-BA2E-88028E9FDFE1}" destId="{EAD58008-AB9E-4009-A14A-1E2E9FBF026B}" srcOrd="0" destOrd="0" presId="urn:microsoft.com/office/officeart/2005/8/layout/vList3"/>
    <dgm:cxn modelId="{C67EC2B8-6693-446E-9C0E-6DBAC2182712}" type="presOf" srcId="{1DC43F7E-3B5F-454F-8227-DCC901A3493E}" destId="{F23183FC-E889-44D6-96D2-2BE4E54EB70F}" srcOrd="0" destOrd="0" presId="urn:microsoft.com/office/officeart/2005/8/layout/vList3"/>
    <dgm:cxn modelId="{AC3AC523-F897-4E16-BC12-0B6C42592C0B}" srcId="{591DF1B7-F57F-4C97-9BEF-25C9A3E444B9}" destId="{4B77DF7E-52A0-4989-BA2E-88028E9FDFE1}" srcOrd="0" destOrd="0" parTransId="{89629632-C1AD-4B43-9753-D3CE77E77CF6}" sibTransId="{1A739835-E689-47FD-869A-2E934D76B9F6}"/>
    <dgm:cxn modelId="{B54065F6-486E-4031-95E8-F0628CCF51AA}" type="presOf" srcId="{CF750E07-0BF4-4698-8169-672086257463}" destId="{28706208-B83F-428A-9ADD-CE8DB85BF286}" srcOrd="0" destOrd="0" presId="urn:microsoft.com/office/officeart/2005/8/layout/vList3"/>
    <dgm:cxn modelId="{040D653C-8BBA-4FBB-9BC8-258F803A5EED}" type="presOf" srcId="{AB01EF6F-70D0-4B8C-98BF-C916D121BDA9}" destId="{439693B4-3ABD-4A3C-AB3B-3C35ACE768A8}" srcOrd="0" destOrd="0" presId="urn:microsoft.com/office/officeart/2005/8/layout/vList3"/>
    <dgm:cxn modelId="{A2C9B5D8-9B67-4E31-91B4-B39DBF5A864F}" type="presOf" srcId="{22C7B538-8F60-4168-9C4A-7B04FBEE0D24}" destId="{54D04CE7-EA09-4EBE-B77D-AE4BAD6F7717}" srcOrd="0" destOrd="0" presId="urn:microsoft.com/office/officeart/2005/8/layout/vList3"/>
    <dgm:cxn modelId="{1BEFCE9D-527F-47DC-9D7E-DC78C14F9788}" type="presOf" srcId="{591DF1B7-F57F-4C97-9BEF-25C9A3E444B9}" destId="{3152E78E-9B48-4382-9933-180E5845E2C2}" srcOrd="0" destOrd="0" presId="urn:microsoft.com/office/officeart/2005/8/layout/vList3"/>
    <dgm:cxn modelId="{3ACB58E5-9CCE-4AB4-918A-06F600B8EAE7}" type="presParOf" srcId="{3152E78E-9B48-4382-9933-180E5845E2C2}" destId="{8641CEA8-2F05-47BD-A46B-8B81323EA5A0}" srcOrd="0" destOrd="0" presId="urn:microsoft.com/office/officeart/2005/8/layout/vList3"/>
    <dgm:cxn modelId="{55C35E2C-B5CE-4875-914F-9DC56ACC2C3F}" type="presParOf" srcId="{8641CEA8-2F05-47BD-A46B-8B81323EA5A0}" destId="{624CCB87-A9D1-42B8-8F18-A3B1A2B26F9C}" srcOrd="0" destOrd="0" presId="urn:microsoft.com/office/officeart/2005/8/layout/vList3"/>
    <dgm:cxn modelId="{38BF4454-A758-4D86-88F1-D70684B91CFC}" type="presParOf" srcId="{8641CEA8-2F05-47BD-A46B-8B81323EA5A0}" destId="{EAD58008-AB9E-4009-A14A-1E2E9FBF026B}" srcOrd="1" destOrd="0" presId="urn:microsoft.com/office/officeart/2005/8/layout/vList3"/>
    <dgm:cxn modelId="{C2C0B944-A3B3-4820-9171-F2C568107357}" type="presParOf" srcId="{3152E78E-9B48-4382-9933-180E5845E2C2}" destId="{7E300173-E02F-49BC-BAB9-79681BAB48F6}" srcOrd="1" destOrd="0" presId="urn:microsoft.com/office/officeart/2005/8/layout/vList3"/>
    <dgm:cxn modelId="{3CB7EE82-1150-4558-8DD0-AA1B086DEEAD}" type="presParOf" srcId="{3152E78E-9B48-4382-9933-180E5845E2C2}" destId="{B2610AC2-C383-4874-A52B-782752BE9B32}" srcOrd="2" destOrd="0" presId="urn:microsoft.com/office/officeart/2005/8/layout/vList3"/>
    <dgm:cxn modelId="{1DAA6BF5-C3CE-4F64-BB6B-B868E908617F}" type="presParOf" srcId="{B2610AC2-C383-4874-A52B-782752BE9B32}" destId="{1B1B103D-CDA2-4089-A6F4-18B5DFEA80F7}" srcOrd="0" destOrd="0" presId="urn:microsoft.com/office/officeart/2005/8/layout/vList3"/>
    <dgm:cxn modelId="{431A5DFA-02D5-4003-BBA8-CC3FF7C1E31F}" type="presParOf" srcId="{B2610AC2-C383-4874-A52B-782752BE9B32}" destId="{F23183FC-E889-44D6-96D2-2BE4E54EB70F}" srcOrd="1" destOrd="0" presId="urn:microsoft.com/office/officeart/2005/8/layout/vList3"/>
    <dgm:cxn modelId="{F7BCEB82-4025-4666-8A93-5B2DE56F2FB7}" type="presParOf" srcId="{3152E78E-9B48-4382-9933-180E5845E2C2}" destId="{A1ADA56F-6CDD-45B4-870C-326F1FBA04C5}" srcOrd="3" destOrd="0" presId="urn:microsoft.com/office/officeart/2005/8/layout/vList3"/>
    <dgm:cxn modelId="{5F98FA1D-66AA-48A7-8EA1-BF7C2BF6087F}" type="presParOf" srcId="{3152E78E-9B48-4382-9933-180E5845E2C2}" destId="{6E0DD625-FF79-416A-8D99-8AB0ECD17669}" srcOrd="4" destOrd="0" presId="urn:microsoft.com/office/officeart/2005/8/layout/vList3"/>
    <dgm:cxn modelId="{07082633-80FE-4969-A708-5266B6D16149}" type="presParOf" srcId="{6E0DD625-FF79-416A-8D99-8AB0ECD17669}" destId="{53C1A650-6115-4685-9C30-E52CAF986BB9}" srcOrd="0" destOrd="0" presId="urn:microsoft.com/office/officeart/2005/8/layout/vList3"/>
    <dgm:cxn modelId="{4640E1A7-225A-479C-98A4-84C3366382E5}" type="presParOf" srcId="{6E0DD625-FF79-416A-8D99-8AB0ECD17669}" destId="{90667169-85DD-4269-8B62-730C5DF86CAB}" srcOrd="1" destOrd="0" presId="urn:microsoft.com/office/officeart/2005/8/layout/vList3"/>
    <dgm:cxn modelId="{F07362D9-F936-48C3-B1A6-49655C61811A}" type="presParOf" srcId="{3152E78E-9B48-4382-9933-180E5845E2C2}" destId="{6C7EF593-CD34-4FF7-A7EF-1C30D3AEC902}" srcOrd="5" destOrd="0" presId="urn:microsoft.com/office/officeart/2005/8/layout/vList3"/>
    <dgm:cxn modelId="{0FF6DE6B-D8E2-4648-9288-A0832FAF62D4}" type="presParOf" srcId="{3152E78E-9B48-4382-9933-180E5845E2C2}" destId="{8F49B6CB-3ADD-4AB3-B82A-A3898532DE0D}" srcOrd="6" destOrd="0" presId="urn:microsoft.com/office/officeart/2005/8/layout/vList3"/>
    <dgm:cxn modelId="{66DBB687-6DD7-46B1-AB85-7621B0D8B3EA}" type="presParOf" srcId="{8F49B6CB-3ADD-4AB3-B82A-A3898532DE0D}" destId="{6010665E-BB28-4352-8F66-95B8E47D6CBA}" srcOrd="0" destOrd="0" presId="urn:microsoft.com/office/officeart/2005/8/layout/vList3"/>
    <dgm:cxn modelId="{9E53B87D-9CCC-4B52-93D8-F91C2CCE0414}" type="presParOf" srcId="{8F49B6CB-3ADD-4AB3-B82A-A3898532DE0D}" destId="{439693B4-3ABD-4A3C-AB3B-3C35ACE768A8}" srcOrd="1" destOrd="0" presId="urn:microsoft.com/office/officeart/2005/8/layout/vList3"/>
    <dgm:cxn modelId="{255050DD-DE25-4A79-9355-2991CDBFEFFA}" type="presParOf" srcId="{3152E78E-9B48-4382-9933-180E5845E2C2}" destId="{8D740534-F38D-44EE-AB1A-E72F823F74B8}" srcOrd="7" destOrd="0" presId="urn:microsoft.com/office/officeart/2005/8/layout/vList3"/>
    <dgm:cxn modelId="{94B0E9CC-1912-4E1E-873D-FF2C117DEBB6}" type="presParOf" srcId="{3152E78E-9B48-4382-9933-180E5845E2C2}" destId="{F1A0813B-BF2B-446E-B3B2-25F448CD09A1}" srcOrd="8" destOrd="0" presId="urn:microsoft.com/office/officeart/2005/8/layout/vList3"/>
    <dgm:cxn modelId="{BA481C87-711D-409F-9FAE-672CB95D21A2}" type="presParOf" srcId="{F1A0813B-BF2B-446E-B3B2-25F448CD09A1}" destId="{AA79E31B-B1CD-474A-AF55-33F10EF91A06}" srcOrd="0" destOrd="0" presId="urn:microsoft.com/office/officeart/2005/8/layout/vList3"/>
    <dgm:cxn modelId="{C7F661DF-45B3-49D7-9372-3CAB7BDC5FB7}" type="presParOf" srcId="{F1A0813B-BF2B-446E-B3B2-25F448CD09A1}" destId="{1AC9C5F5-B0A0-4F14-89C7-028D4ECFA847}" srcOrd="1" destOrd="0" presId="urn:microsoft.com/office/officeart/2005/8/layout/vList3"/>
    <dgm:cxn modelId="{4B43F732-BB77-4060-B0FF-D1A92C6C14EC}" type="presParOf" srcId="{3152E78E-9B48-4382-9933-180E5845E2C2}" destId="{A69AECCA-3607-4CF3-93BC-A448E73D0FE6}" srcOrd="9" destOrd="0" presId="urn:microsoft.com/office/officeart/2005/8/layout/vList3"/>
    <dgm:cxn modelId="{FC244856-F7F0-4AE1-B18D-5F2CBB21DFB6}" type="presParOf" srcId="{3152E78E-9B48-4382-9933-180E5845E2C2}" destId="{D6A3A46E-C542-4A8E-AB24-2DA32ADCCE20}" srcOrd="10" destOrd="0" presId="urn:microsoft.com/office/officeart/2005/8/layout/vList3"/>
    <dgm:cxn modelId="{98EFB05F-51A5-4C44-A2AF-563501477605}" type="presParOf" srcId="{D6A3A46E-C542-4A8E-AB24-2DA32ADCCE20}" destId="{E634DC03-5DF7-45C8-9D1E-7F28E76F834C}" srcOrd="0" destOrd="0" presId="urn:microsoft.com/office/officeart/2005/8/layout/vList3"/>
    <dgm:cxn modelId="{FACC9EE1-10E3-4CC2-B864-FD05C339ACC0}" type="presParOf" srcId="{D6A3A46E-C542-4A8E-AB24-2DA32ADCCE20}" destId="{3FE106D5-26D3-4639-BA53-8D52C93EDAD9}" srcOrd="1" destOrd="0" presId="urn:microsoft.com/office/officeart/2005/8/layout/vList3"/>
    <dgm:cxn modelId="{3B1BB1F9-E5FA-49BC-B652-970ADEA9B03D}" type="presParOf" srcId="{3152E78E-9B48-4382-9933-180E5845E2C2}" destId="{110625BE-7D26-40B9-B378-E7D94AC6F487}" srcOrd="11" destOrd="0" presId="urn:microsoft.com/office/officeart/2005/8/layout/vList3"/>
    <dgm:cxn modelId="{ED233B80-B168-4277-8D6A-9C1D74C4DE20}" type="presParOf" srcId="{3152E78E-9B48-4382-9933-180E5845E2C2}" destId="{4A874FA7-E82B-4E97-96C0-653E6AF649C1}" srcOrd="12" destOrd="0" presId="urn:microsoft.com/office/officeart/2005/8/layout/vList3"/>
    <dgm:cxn modelId="{2E737E0F-2C8B-4C4E-B6EE-E80B295349CC}" type="presParOf" srcId="{4A874FA7-E82B-4E97-96C0-653E6AF649C1}" destId="{2377AB3C-459C-4350-B0CA-F4F78763FC60}" srcOrd="0" destOrd="0" presId="urn:microsoft.com/office/officeart/2005/8/layout/vList3"/>
    <dgm:cxn modelId="{7228F623-2776-4E96-9369-91EB4D049FC5}" type="presParOf" srcId="{4A874FA7-E82B-4E97-96C0-653E6AF649C1}" destId="{28706208-B83F-428A-9ADD-CE8DB85BF286}" srcOrd="1" destOrd="0" presId="urn:microsoft.com/office/officeart/2005/8/layout/vList3"/>
    <dgm:cxn modelId="{6178D354-E7A6-4162-8610-5EFD9C2E33CC}" type="presParOf" srcId="{3152E78E-9B48-4382-9933-180E5845E2C2}" destId="{3B742042-9DFE-43AD-B478-CFB2EAE16810}" srcOrd="13" destOrd="0" presId="urn:microsoft.com/office/officeart/2005/8/layout/vList3"/>
    <dgm:cxn modelId="{48150ABF-484E-48B3-AE11-67496CCFE692}" type="presParOf" srcId="{3152E78E-9B48-4382-9933-180E5845E2C2}" destId="{359C85DD-B069-4F52-9B62-88AC3F92C6D2}" srcOrd="14" destOrd="0" presId="urn:microsoft.com/office/officeart/2005/8/layout/vList3"/>
    <dgm:cxn modelId="{A21FE3A8-4352-4511-A6B5-F3B613109224}" type="presParOf" srcId="{359C85DD-B069-4F52-9B62-88AC3F92C6D2}" destId="{AADD4161-9E65-4B2D-B14C-71EB5BF82A54}" srcOrd="0" destOrd="0" presId="urn:microsoft.com/office/officeart/2005/8/layout/vList3"/>
    <dgm:cxn modelId="{EBC019D8-0555-44CE-AE07-DF4E38BF500E}" type="presParOf" srcId="{359C85DD-B069-4F52-9B62-88AC3F92C6D2}" destId="{2B879506-01B4-46C9-BDC0-976136D506C2}" srcOrd="1" destOrd="0" presId="urn:microsoft.com/office/officeart/2005/8/layout/vList3"/>
    <dgm:cxn modelId="{4ABF759C-82EA-4AA2-AEEC-7D4EF0A33653}" type="presParOf" srcId="{3152E78E-9B48-4382-9933-180E5845E2C2}" destId="{9361E905-43D1-4DD2-AFE4-5AE71626E9FB}" srcOrd="15" destOrd="0" presId="urn:microsoft.com/office/officeart/2005/8/layout/vList3"/>
    <dgm:cxn modelId="{B9E3BA1C-276E-44EE-9B50-96927FC47486}" type="presParOf" srcId="{3152E78E-9B48-4382-9933-180E5845E2C2}" destId="{57029A0F-E061-4991-80CC-4ADD4BB848C5}" srcOrd="16" destOrd="0" presId="urn:microsoft.com/office/officeart/2005/8/layout/vList3"/>
    <dgm:cxn modelId="{7D228C24-7F48-41A0-8A28-D872C35225BE}" type="presParOf" srcId="{57029A0F-E061-4991-80CC-4ADD4BB848C5}" destId="{D969068B-EE05-4CE8-ABDE-2754673BDFE3}" srcOrd="0" destOrd="0" presId="urn:microsoft.com/office/officeart/2005/8/layout/vList3"/>
    <dgm:cxn modelId="{EFD1B893-9E22-4824-8091-882D7D7BC9D6}" type="presParOf" srcId="{57029A0F-E061-4991-80CC-4ADD4BB848C5}" destId="{54D04CE7-EA09-4EBE-B77D-AE4BAD6F7717}" srcOrd="1" destOrd="0" presId="urn:microsoft.com/office/officeart/2005/8/layout/vList3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1DF1B7-F57F-4C97-9BEF-25C9A3E444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E1122FB-9756-4A28-B262-BA0F6053177E}">
      <dgm:prSet/>
      <dgm:spPr/>
      <dgm:t>
        <a:bodyPr/>
        <a:lstStyle/>
        <a:p>
          <a:r>
            <a:rPr lang="pt-BR" dirty="0" smtClean="0"/>
            <a:t>Programa de computador</a:t>
          </a:r>
          <a:endParaRPr lang="pt-BR" dirty="0"/>
        </a:p>
      </dgm:t>
    </dgm:pt>
    <dgm:pt modelId="{CA160B41-A182-4898-8079-C60B3064D7D6}" type="parTrans" cxnId="{2A40D9DC-AD41-47FE-AC47-8609A842FF77}">
      <dgm:prSet/>
      <dgm:spPr/>
      <dgm:t>
        <a:bodyPr/>
        <a:lstStyle/>
        <a:p>
          <a:endParaRPr lang="pt-BR"/>
        </a:p>
      </dgm:t>
    </dgm:pt>
    <dgm:pt modelId="{4A1A7B30-B6C5-4FB9-AC2C-E6221B916D8A}" type="sibTrans" cxnId="{2A40D9DC-AD41-47FE-AC47-8609A842FF77}">
      <dgm:prSet/>
      <dgm:spPr/>
      <dgm:t>
        <a:bodyPr/>
        <a:lstStyle/>
        <a:p>
          <a:endParaRPr lang="pt-BR"/>
        </a:p>
      </dgm:t>
    </dgm:pt>
    <dgm:pt modelId="{13EEEE0E-A214-4C3A-A56D-81BE7F06F047}">
      <dgm:prSet/>
      <dgm:spPr/>
      <dgm:t>
        <a:bodyPr/>
        <a:lstStyle/>
        <a:p>
          <a:r>
            <a:rPr lang="pt-BR" dirty="0" smtClean="0"/>
            <a:t>Questionários</a:t>
          </a:r>
          <a:endParaRPr lang="pt-BR" dirty="0"/>
        </a:p>
      </dgm:t>
    </dgm:pt>
    <dgm:pt modelId="{64635283-29FD-4C3F-AECD-F96E40CDD659}" type="parTrans" cxnId="{11088043-5DC9-46C5-9CA7-7834056F0658}">
      <dgm:prSet/>
      <dgm:spPr/>
      <dgm:t>
        <a:bodyPr/>
        <a:lstStyle/>
        <a:p>
          <a:endParaRPr lang="pt-BR"/>
        </a:p>
      </dgm:t>
    </dgm:pt>
    <dgm:pt modelId="{589C9EF7-3E05-4AAD-BE3A-9A47D5DE3AB1}" type="sibTrans" cxnId="{11088043-5DC9-46C5-9CA7-7834056F0658}">
      <dgm:prSet/>
      <dgm:spPr/>
      <dgm:t>
        <a:bodyPr/>
        <a:lstStyle/>
        <a:p>
          <a:endParaRPr lang="pt-BR"/>
        </a:p>
      </dgm:t>
    </dgm:pt>
    <dgm:pt modelId="{3E2D5B3B-67B8-4F14-913A-FC829DFF9DFC}">
      <dgm:prSet/>
      <dgm:spPr/>
      <dgm:t>
        <a:bodyPr/>
        <a:lstStyle/>
        <a:p>
          <a:r>
            <a:rPr lang="pt-BR" dirty="0" smtClean="0"/>
            <a:t>Simulação de dados</a:t>
          </a:r>
          <a:endParaRPr lang="pt-BR" dirty="0"/>
        </a:p>
      </dgm:t>
    </dgm:pt>
    <dgm:pt modelId="{1B04E82F-32EF-47B2-A322-6A9D559BE293}" type="parTrans" cxnId="{0D694A9E-B108-42B9-A5DF-F33466E24A07}">
      <dgm:prSet/>
      <dgm:spPr/>
      <dgm:t>
        <a:bodyPr/>
        <a:lstStyle/>
        <a:p>
          <a:endParaRPr lang="pt-BR"/>
        </a:p>
      </dgm:t>
    </dgm:pt>
    <dgm:pt modelId="{C85015AC-E245-40E1-B92A-4BC1C8B90BD4}" type="sibTrans" cxnId="{0D694A9E-B108-42B9-A5DF-F33466E24A07}">
      <dgm:prSet/>
      <dgm:spPr/>
      <dgm:t>
        <a:bodyPr/>
        <a:lstStyle/>
        <a:p>
          <a:endParaRPr lang="pt-BR"/>
        </a:p>
      </dgm:t>
    </dgm:pt>
    <dgm:pt modelId="{BDFE3D2F-8643-4C57-9939-124D1B6EE5F4}">
      <dgm:prSet/>
      <dgm:spPr/>
      <dgm:t>
        <a:bodyPr/>
        <a:lstStyle/>
        <a:p>
          <a:r>
            <a:rPr lang="pt-BR" dirty="0" smtClean="0"/>
            <a:t>Visita in loco</a:t>
          </a:r>
          <a:endParaRPr lang="pt-BR" dirty="0"/>
        </a:p>
      </dgm:t>
    </dgm:pt>
    <dgm:pt modelId="{0435161F-0853-4668-8DB3-94D49B9F93EE}" type="parTrans" cxnId="{D626A2D4-E274-4C5E-91AE-5FA1826DEA70}">
      <dgm:prSet/>
      <dgm:spPr/>
      <dgm:t>
        <a:bodyPr/>
        <a:lstStyle/>
        <a:p>
          <a:endParaRPr lang="pt-BR"/>
        </a:p>
      </dgm:t>
    </dgm:pt>
    <dgm:pt modelId="{494DCEB2-7710-46C9-884E-42F7FC0781D8}" type="sibTrans" cxnId="{D626A2D4-E274-4C5E-91AE-5FA1826DEA70}">
      <dgm:prSet/>
      <dgm:spPr/>
      <dgm:t>
        <a:bodyPr/>
        <a:lstStyle/>
        <a:p>
          <a:endParaRPr lang="pt-BR"/>
        </a:p>
      </dgm:t>
    </dgm:pt>
    <dgm:pt modelId="{69B3CA93-7515-4552-A6EC-6643603B63E8}">
      <dgm:prSet/>
      <dgm:spPr/>
      <dgm:t>
        <a:bodyPr/>
        <a:lstStyle/>
        <a:p>
          <a:r>
            <a:rPr lang="pt-BR" dirty="0" smtClean="0"/>
            <a:t>Mapeamento de estatístico</a:t>
          </a:r>
          <a:endParaRPr lang="pt-BR" dirty="0"/>
        </a:p>
      </dgm:t>
    </dgm:pt>
    <dgm:pt modelId="{9FE7F616-7C4D-4A3A-AD1D-D1FE4DFBE779}" type="parTrans" cxnId="{3E85E26D-BAC9-4594-97CA-25BBFB9A972B}">
      <dgm:prSet/>
      <dgm:spPr/>
      <dgm:t>
        <a:bodyPr/>
        <a:lstStyle/>
        <a:p>
          <a:endParaRPr lang="pt-BR"/>
        </a:p>
      </dgm:t>
    </dgm:pt>
    <dgm:pt modelId="{51D3FAF9-0619-4045-B3EB-A7594BDE7140}" type="sibTrans" cxnId="{3E85E26D-BAC9-4594-97CA-25BBFB9A972B}">
      <dgm:prSet/>
      <dgm:spPr/>
      <dgm:t>
        <a:bodyPr/>
        <a:lstStyle/>
        <a:p>
          <a:endParaRPr lang="pt-BR"/>
        </a:p>
      </dgm:t>
    </dgm:pt>
    <dgm:pt modelId="{01EFB243-B02C-41A3-B232-5BF1CB3D16F5}">
      <dgm:prSet/>
      <dgm:spPr/>
      <dgm:t>
        <a:bodyPr/>
        <a:lstStyle/>
        <a:p>
          <a:r>
            <a:rPr lang="pt-BR" dirty="0" smtClean="0"/>
            <a:t>Programas de rastreamento</a:t>
          </a:r>
          <a:endParaRPr lang="pt-BR" dirty="0"/>
        </a:p>
      </dgm:t>
    </dgm:pt>
    <dgm:pt modelId="{5C35A8F2-97B4-4669-BFBE-50BB79E72AD9}" type="parTrans" cxnId="{8A29696E-3CA0-41B2-AF36-4161376F78D9}">
      <dgm:prSet/>
      <dgm:spPr/>
      <dgm:t>
        <a:bodyPr/>
        <a:lstStyle/>
        <a:p>
          <a:endParaRPr lang="pt-BR"/>
        </a:p>
      </dgm:t>
    </dgm:pt>
    <dgm:pt modelId="{05B18C14-D0D0-462D-A350-5CFA03F1B83A}" type="sibTrans" cxnId="{8A29696E-3CA0-41B2-AF36-4161376F78D9}">
      <dgm:prSet/>
      <dgm:spPr/>
      <dgm:t>
        <a:bodyPr/>
        <a:lstStyle/>
        <a:p>
          <a:endParaRPr lang="pt-BR"/>
        </a:p>
      </dgm:t>
    </dgm:pt>
    <dgm:pt modelId="{10C756C2-0A25-4B39-BB44-98118FBAC065}">
      <dgm:prSet/>
      <dgm:spPr/>
      <dgm:t>
        <a:bodyPr/>
        <a:lstStyle/>
        <a:p>
          <a:r>
            <a:rPr lang="pt-BR" dirty="0" smtClean="0"/>
            <a:t>Entrevista</a:t>
          </a:r>
          <a:endParaRPr lang="pt-BR" dirty="0"/>
        </a:p>
      </dgm:t>
    </dgm:pt>
    <dgm:pt modelId="{D82F7A44-5C60-4E2B-B558-6D86DD97168F}" type="parTrans" cxnId="{CB409998-BCED-41D0-BADF-753893475C7C}">
      <dgm:prSet/>
      <dgm:spPr/>
      <dgm:t>
        <a:bodyPr/>
        <a:lstStyle/>
        <a:p>
          <a:endParaRPr lang="pt-BR"/>
        </a:p>
      </dgm:t>
    </dgm:pt>
    <dgm:pt modelId="{B1ECD47E-CE91-4714-A128-69A9F231A7A6}" type="sibTrans" cxnId="{CB409998-BCED-41D0-BADF-753893475C7C}">
      <dgm:prSet/>
      <dgm:spPr/>
      <dgm:t>
        <a:bodyPr/>
        <a:lstStyle/>
        <a:p>
          <a:endParaRPr lang="pt-BR"/>
        </a:p>
      </dgm:t>
    </dgm:pt>
    <dgm:pt modelId="{E2ABBBAC-CE36-468A-91F8-DEC06F244384}">
      <dgm:prSet/>
      <dgm:spPr/>
      <dgm:t>
        <a:bodyPr/>
        <a:lstStyle/>
        <a:p>
          <a:r>
            <a:rPr lang="pt-BR" dirty="0" smtClean="0"/>
            <a:t>Análise de relatórios/telas</a:t>
          </a:r>
          <a:endParaRPr lang="pt-BR" dirty="0"/>
        </a:p>
      </dgm:t>
    </dgm:pt>
    <dgm:pt modelId="{F2D62102-7ADD-47FB-BC38-7B75DD872F06}" type="parTrans" cxnId="{101FC8A4-F5AF-4D91-8BB4-DFA6DD7F4666}">
      <dgm:prSet/>
      <dgm:spPr/>
      <dgm:t>
        <a:bodyPr/>
        <a:lstStyle/>
        <a:p>
          <a:endParaRPr lang="pt-BR"/>
        </a:p>
      </dgm:t>
    </dgm:pt>
    <dgm:pt modelId="{AA5862D2-1594-412D-8C1E-21490A5F50F5}" type="sibTrans" cxnId="{101FC8A4-F5AF-4D91-8BB4-DFA6DD7F4666}">
      <dgm:prSet/>
      <dgm:spPr/>
      <dgm:t>
        <a:bodyPr/>
        <a:lstStyle/>
        <a:p>
          <a:endParaRPr lang="pt-BR"/>
        </a:p>
      </dgm:t>
    </dgm:pt>
    <dgm:pt modelId="{32ECCAEE-AB93-46BC-806B-397B7939826F}">
      <dgm:prSet/>
      <dgm:spPr/>
      <dgm:t>
        <a:bodyPr/>
        <a:lstStyle/>
        <a:p>
          <a:r>
            <a:rPr lang="pt-BR" dirty="0" smtClean="0"/>
            <a:t>Simulação paralela</a:t>
          </a:r>
          <a:endParaRPr lang="pt-BR" dirty="0"/>
        </a:p>
      </dgm:t>
    </dgm:pt>
    <dgm:pt modelId="{6AA5A465-FD36-44D6-A36A-6C5554EB8E7B}" type="parTrans" cxnId="{EA411EE9-5736-4679-91B9-622881C5AEAC}">
      <dgm:prSet/>
      <dgm:spPr/>
      <dgm:t>
        <a:bodyPr/>
        <a:lstStyle/>
        <a:p>
          <a:endParaRPr lang="pt-BR"/>
        </a:p>
      </dgm:t>
    </dgm:pt>
    <dgm:pt modelId="{B0865EE4-39B5-4832-93BB-98CFAC9C292D}" type="sibTrans" cxnId="{EA411EE9-5736-4679-91B9-622881C5AEAC}">
      <dgm:prSet/>
      <dgm:spPr/>
      <dgm:t>
        <a:bodyPr/>
        <a:lstStyle/>
        <a:p>
          <a:endParaRPr lang="pt-BR"/>
        </a:p>
      </dgm:t>
    </dgm:pt>
    <dgm:pt modelId="{336E5D51-C181-4497-A19C-16253A0C330B}">
      <dgm:prSet/>
      <dgm:spPr/>
      <dgm:t>
        <a:bodyPr/>
        <a:lstStyle/>
        <a:p>
          <a:r>
            <a:rPr lang="pt-BR" dirty="0" smtClean="0"/>
            <a:t>Análise de </a:t>
          </a:r>
          <a:r>
            <a:rPr lang="pt-BR" dirty="0" err="1" smtClean="0"/>
            <a:t>logs</a:t>
          </a:r>
          <a:endParaRPr lang="pt-BR" dirty="0"/>
        </a:p>
      </dgm:t>
    </dgm:pt>
    <dgm:pt modelId="{7D466649-6C31-46F8-95E2-FCEEA96E13B8}" type="parTrans" cxnId="{B26619E6-0051-4C1B-A7E1-2290BB242BA5}">
      <dgm:prSet/>
      <dgm:spPr/>
      <dgm:t>
        <a:bodyPr/>
        <a:lstStyle/>
        <a:p>
          <a:endParaRPr lang="pt-BR"/>
        </a:p>
      </dgm:t>
    </dgm:pt>
    <dgm:pt modelId="{99F8D32A-FFC8-46CC-9D97-688FF3EAC732}" type="sibTrans" cxnId="{B26619E6-0051-4C1B-A7E1-2290BB242BA5}">
      <dgm:prSet/>
      <dgm:spPr/>
      <dgm:t>
        <a:bodyPr/>
        <a:lstStyle/>
        <a:p>
          <a:endParaRPr lang="pt-BR"/>
        </a:p>
      </dgm:t>
    </dgm:pt>
    <dgm:pt modelId="{ED071175-F6F2-42D1-B823-937F35523572}">
      <dgm:prSet/>
      <dgm:spPr/>
      <dgm:t>
        <a:bodyPr/>
        <a:lstStyle/>
        <a:p>
          <a:r>
            <a:rPr lang="pt-BR" dirty="0" smtClean="0"/>
            <a:t>Análise do programa-fonte</a:t>
          </a:r>
          <a:endParaRPr lang="pt-BR" dirty="0"/>
        </a:p>
      </dgm:t>
    </dgm:pt>
    <dgm:pt modelId="{835AFA55-0DC8-4344-8DB6-1AA981AE7C4D}" type="parTrans" cxnId="{A9996B89-B51F-42F8-A34E-1C509B7EB4DF}">
      <dgm:prSet/>
      <dgm:spPr/>
      <dgm:t>
        <a:bodyPr/>
        <a:lstStyle/>
        <a:p>
          <a:endParaRPr lang="pt-BR"/>
        </a:p>
      </dgm:t>
    </dgm:pt>
    <dgm:pt modelId="{EADC756A-0A4C-4214-B603-9F9049EC9E5A}" type="sibTrans" cxnId="{A9996B89-B51F-42F8-A34E-1C509B7EB4DF}">
      <dgm:prSet/>
      <dgm:spPr/>
      <dgm:t>
        <a:bodyPr/>
        <a:lstStyle/>
        <a:p>
          <a:endParaRPr lang="pt-BR"/>
        </a:p>
      </dgm:t>
    </dgm:pt>
    <dgm:pt modelId="{7E3C5AB1-F329-48F3-BFCD-4CC02235B56B}">
      <dgm:prSet/>
      <dgm:spPr/>
      <dgm:t>
        <a:bodyPr/>
        <a:lstStyle/>
        <a:p>
          <a:r>
            <a:rPr lang="pt-BR" dirty="0" smtClean="0"/>
            <a:t>Auditoria da Base de dados</a:t>
          </a:r>
          <a:endParaRPr lang="pt-BR" dirty="0"/>
        </a:p>
      </dgm:t>
    </dgm:pt>
    <dgm:pt modelId="{B0CCD320-F2F9-4E38-ADEA-2E0C14A5293F}" type="parTrans" cxnId="{5681E7AA-6D20-46C4-B81C-7B8A3F1F94AD}">
      <dgm:prSet/>
      <dgm:spPr/>
      <dgm:t>
        <a:bodyPr/>
        <a:lstStyle/>
        <a:p>
          <a:endParaRPr lang="pt-BR"/>
        </a:p>
      </dgm:t>
    </dgm:pt>
    <dgm:pt modelId="{5F3A0DB6-D2C8-45C9-A8CA-39F29F0406E5}" type="sibTrans" cxnId="{5681E7AA-6D20-46C4-B81C-7B8A3F1F94AD}">
      <dgm:prSet/>
      <dgm:spPr/>
      <dgm:t>
        <a:bodyPr/>
        <a:lstStyle/>
        <a:p>
          <a:endParaRPr lang="pt-BR"/>
        </a:p>
      </dgm:t>
    </dgm:pt>
    <dgm:pt modelId="{15D8A7F4-DEFF-45CA-8FE8-3CE2DF1C8A16}" type="pres">
      <dgm:prSet presAssocID="{591DF1B7-F57F-4C97-9BEF-25C9A3E444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5119FE-587E-4CEB-8BA8-0B64BDE00A0D}" type="pres">
      <dgm:prSet presAssocID="{4E1122FB-9756-4A28-B262-BA0F6053177E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D17C3E-C676-4F96-8666-101B28B5DC38}" type="pres">
      <dgm:prSet presAssocID="{4A1A7B30-B6C5-4FB9-AC2C-E6221B916D8A}" presName="sibTrans" presStyleCnt="0"/>
      <dgm:spPr/>
    </dgm:pt>
    <dgm:pt modelId="{4181D3D8-6912-40DB-8746-C698B1DFA864}" type="pres">
      <dgm:prSet presAssocID="{13EEEE0E-A214-4C3A-A56D-81BE7F06F047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0207E78-73D4-4B8C-8CE9-0E8F0E9F8A16}" type="pres">
      <dgm:prSet presAssocID="{589C9EF7-3E05-4AAD-BE3A-9A47D5DE3AB1}" presName="sibTrans" presStyleCnt="0"/>
      <dgm:spPr/>
    </dgm:pt>
    <dgm:pt modelId="{5FAA17EA-6DF5-4F9E-B26C-D8BA01EA7A5B}" type="pres">
      <dgm:prSet presAssocID="{3E2D5B3B-67B8-4F14-913A-FC829DFF9DF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157383-FC0B-4A20-9125-BC4DFA6FC20D}" type="pres">
      <dgm:prSet presAssocID="{C85015AC-E245-40E1-B92A-4BC1C8B90BD4}" presName="sibTrans" presStyleCnt="0"/>
      <dgm:spPr/>
    </dgm:pt>
    <dgm:pt modelId="{DA872B89-E536-4E94-8809-B8881F0B1E57}" type="pres">
      <dgm:prSet presAssocID="{BDFE3D2F-8643-4C57-9939-124D1B6EE5F4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3D07B2-6035-4016-9AEE-AD4F6FE81C92}" type="pres">
      <dgm:prSet presAssocID="{494DCEB2-7710-46C9-884E-42F7FC0781D8}" presName="sibTrans" presStyleCnt="0"/>
      <dgm:spPr/>
    </dgm:pt>
    <dgm:pt modelId="{EFD15899-3348-4C4A-97B4-62D480073D45}" type="pres">
      <dgm:prSet presAssocID="{69B3CA93-7515-4552-A6EC-6643603B63E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FE489B-9AF6-443F-A19D-B4F240CAFFC8}" type="pres">
      <dgm:prSet presAssocID="{51D3FAF9-0619-4045-B3EB-A7594BDE7140}" presName="sibTrans" presStyleCnt="0"/>
      <dgm:spPr/>
    </dgm:pt>
    <dgm:pt modelId="{B9E79E31-FE21-46BE-8633-3497840355D9}" type="pres">
      <dgm:prSet presAssocID="{01EFB243-B02C-41A3-B232-5BF1CB3D16F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8A0859-8B42-4575-AA26-10FA2D3E9F9E}" type="pres">
      <dgm:prSet presAssocID="{05B18C14-D0D0-462D-A350-5CFA03F1B83A}" presName="sibTrans" presStyleCnt="0"/>
      <dgm:spPr/>
    </dgm:pt>
    <dgm:pt modelId="{923E22F0-E2EF-4A26-B7D7-AE3D4D9BE960}" type="pres">
      <dgm:prSet presAssocID="{10C756C2-0A25-4B39-BB44-98118FBAC065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F622A8F-C89A-48C0-AA26-8F70D7AD7027}" type="pres">
      <dgm:prSet presAssocID="{B1ECD47E-CE91-4714-A128-69A9F231A7A6}" presName="sibTrans" presStyleCnt="0"/>
      <dgm:spPr/>
    </dgm:pt>
    <dgm:pt modelId="{34E6566B-E38F-443A-8446-B7CCCEECDC50}" type="pres">
      <dgm:prSet presAssocID="{E2ABBBAC-CE36-468A-91F8-DEC06F244384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9814DD-68F2-417C-85E4-6921E17DD4DB}" type="pres">
      <dgm:prSet presAssocID="{AA5862D2-1594-412D-8C1E-21490A5F50F5}" presName="sibTrans" presStyleCnt="0"/>
      <dgm:spPr/>
    </dgm:pt>
    <dgm:pt modelId="{AECDECB3-2B8D-476C-93C2-3E7B943F0B38}" type="pres">
      <dgm:prSet presAssocID="{32ECCAEE-AB93-46BC-806B-397B7939826F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0B3FED0-D453-44DB-86D7-3FB24C9A85EE}" type="pres">
      <dgm:prSet presAssocID="{B0865EE4-39B5-4832-93BB-98CFAC9C292D}" presName="sibTrans" presStyleCnt="0"/>
      <dgm:spPr/>
    </dgm:pt>
    <dgm:pt modelId="{753336DA-4788-4BD3-A963-027ED980F8AF}" type="pres">
      <dgm:prSet presAssocID="{336E5D51-C181-4497-A19C-16253A0C330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886B58-2615-4381-B0A1-6C42BE921F00}" type="pres">
      <dgm:prSet presAssocID="{99F8D32A-FFC8-46CC-9D97-688FF3EAC732}" presName="sibTrans" presStyleCnt="0"/>
      <dgm:spPr/>
    </dgm:pt>
    <dgm:pt modelId="{921A5128-FBFB-47B7-9978-F75604EDACDF}" type="pres">
      <dgm:prSet presAssocID="{ED071175-F6F2-42D1-B823-937F35523572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172D17-AE24-49BF-ADA4-32FA710E088F}" type="pres">
      <dgm:prSet presAssocID="{EADC756A-0A4C-4214-B603-9F9049EC9E5A}" presName="sibTrans" presStyleCnt="0"/>
      <dgm:spPr/>
    </dgm:pt>
    <dgm:pt modelId="{BDB3E999-BA66-4A1D-A5E0-3D0A6DA3AFAD}" type="pres">
      <dgm:prSet presAssocID="{7E3C5AB1-F329-48F3-BFCD-4CC02235B56B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30ADA5F-9264-4841-A93D-E2EF98B200A8}" type="presOf" srcId="{4E1122FB-9756-4A28-B262-BA0F6053177E}" destId="{E25119FE-587E-4CEB-8BA8-0B64BDE00A0D}" srcOrd="0" destOrd="0" presId="urn:microsoft.com/office/officeart/2005/8/layout/default"/>
    <dgm:cxn modelId="{D626A2D4-E274-4C5E-91AE-5FA1826DEA70}" srcId="{591DF1B7-F57F-4C97-9BEF-25C9A3E444B9}" destId="{BDFE3D2F-8643-4C57-9939-124D1B6EE5F4}" srcOrd="3" destOrd="0" parTransId="{0435161F-0853-4668-8DB3-94D49B9F93EE}" sibTransId="{494DCEB2-7710-46C9-884E-42F7FC0781D8}"/>
    <dgm:cxn modelId="{2A40D9DC-AD41-47FE-AC47-8609A842FF77}" srcId="{591DF1B7-F57F-4C97-9BEF-25C9A3E444B9}" destId="{4E1122FB-9756-4A28-B262-BA0F6053177E}" srcOrd="0" destOrd="0" parTransId="{CA160B41-A182-4898-8079-C60B3064D7D6}" sibTransId="{4A1A7B30-B6C5-4FB9-AC2C-E6221B916D8A}"/>
    <dgm:cxn modelId="{9097719C-E6FE-4C38-80DA-675B4037AAFD}" type="presOf" srcId="{13EEEE0E-A214-4C3A-A56D-81BE7F06F047}" destId="{4181D3D8-6912-40DB-8746-C698B1DFA864}" srcOrd="0" destOrd="0" presId="urn:microsoft.com/office/officeart/2005/8/layout/default"/>
    <dgm:cxn modelId="{A9996B89-B51F-42F8-A34E-1C509B7EB4DF}" srcId="{591DF1B7-F57F-4C97-9BEF-25C9A3E444B9}" destId="{ED071175-F6F2-42D1-B823-937F35523572}" srcOrd="10" destOrd="0" parTransId="{835AFA55-0DC8-4344-8DB6-1AA981AE7C4D}" sibTransId="{EADC756A-0A4C-4214-B603-9F9049EC9E5A}"/>
    <dgm:cxn modelId="{101FC8A4-F5AF-4D91-8BB4-DFA6DD7F4666}" srcId="{591DF1B7-F57F-4C97-9BEF-25C9A3E444B9}" destId="{E2ABBBAC-CE36-468A-91F8-DEC06F244384}" srcOrd="7" destOrd="0" parTransId="{F2D62102-7ADD-47FB-BC38-7B75DD872F06}" sibTransId="{AA5862D2-1594-412D-8C1E-21490A5F50F5}"/>
    <dgm:cxn modelId="{8B926B9F-946F-4726-84A2-7040FCA905DC}" type="presOf" srcId="{591DF1B7-F57F-4C97-9BEF-25C9A3E444B9}" destId="{15D8A7F4-DEFF-45CA-8FE8-3CE2DF1C8A16}" srcOrd="0" destOrd="0" presId="urn:microsoft.com/office/officeart/2005/8/layout/default"/>
    <dgm:cxn modelId="{8A29696E-3CA0-41B2-AF36-4161376F78D9}" srcId="{591DF1B7-F57F-4C97-9BEF-25C9A3E444B9}" destId="{01EFB243-B02C-41A3-B232-5BF1CB3D16F5}" srcOrd="5" destOrd="0" parTransId="{5C35A8F2-97B4-4669-BFBE-50BB79E72AD9}" sibTransId="{05B18C14-D0D0-462D-A350-5CFA03F1B83A}"/>
    <dgm:cxn modelId="{10679029-C9C9-473B-8BAA-89FFD641BEC2}" type="presOf" srcId="{336E5D51-C181-4497-A19C-16253A0C330B}" destId="{753336DA-4788-4BD3-A963-027ED980F8AF}" srcOrd="0" destOrd="0" presId="urn:microsoft.com/office/officeart/2005/8/layout/default"/>
    <dgm:cxn modelId="{0D694A9E-B108-42B9-A5DF-F33466E24A07}" srcId="{591DF1B7-F57F-4C97-9BEF-25C9A3E444B9}" destId="{3E2D5B3B-67B8-4F14-913A-FC829DFF9DFC}" srcOrd="2" destOrd="0" parTransId="{1B04E82F-32EF-47B2-A322-6A9D559BE293}" sibTransId="{C85015AC-E245-40E1-B92A-4BC1C8B90BD4}"/>
    <dgm:cxn modelId="{6FD2305B-2CCD-4ADD-BB01-55E9968317C0}" type="presOf" srcId="{7E3C5AB1-F329-48F3-BFCD-4CC02235B56B}" destId="{BDB3E999-BA66-4A1D-A5E0-3D0A6DA3AFAD}" srcOrd="0" destOrd="0" presId="urn:microsoft.com/office/officeart/2005/8/layout/default"/>
    <dgm:cxn modelId="{A50FF5A3-5F4D-4C98-AA0A-9493CEF6687E}" type="presOf" srcId="{10C756C2-0A25-4B39-BB44-98118FBAC065}" destId="{923E22F0-E2EF-4A26-B7D7-AE3D4D9BE960}" srcOrd="0" destOrd="0" presId="urn:microsoft.com/office/officeart/2005/8/layout/default"/>
    <dgm:cxn modelId="{C186C861-561D-4028-8238-515DA418C32D}" type="presOf" srcId="{01EFB243-B02C-41A3-B232-5BF1CB3D16F5}" destId="{B9E79E31-FE21-46BE-8633-3497840355D9}" srcOrd="0" destOrd="0" presId="urn:microsoft.com/office/officeart/2005/8/layout/default"/>
    <dgm:cxn modelId="{B26619E6-0051-4C1B-A7E1-2290BB242BA5}" srcId="{591DF1B7-F57F-4C97-9BEF-25C9A3E444B9}" destId="{336E5D51-C181-4497-A19C-16253A0C330B}" srcOrd="9" destOrd="0" parTransId="{7D466649-6C31-46F8-95E2-FCEEA96E13B8}" sibTransId="{99F8D32A-FFC8-46CC-9D97-688FF3EAC732}"/>
    <dgm:cxn modelId="{5A3BF967-A2C5-4850-87E0-E33C1E1F41E8}" type="presOf" srcId="{E2ABBBAC-CE36-468A-91F8-DEC06F244384}" destId="{34E6566B-E38F-443A-8446-B7CCCEECDC50}" srcOrd="0" destOrd="0" presId="urn:microsoft.com/office/officeart/2005/8/layout/default"/>
    <dgm:cxn modelId="{FC9D4A5D-B024-49DB-B3EE-AFB8FCC8F42D}" type="presOf" srcId="{ED071175-F6F2-42D1-B823-937F35523572}" destId="{921A5128-FBFB-47B7-9978-F75604EDACDF}" srcOrd="0" destOrd="0" presId="urn:microsoft.com/office/officeart/2005/8/layout/default"/>
    <dgm:cxn modelId="{EA411EE9-5736-4679-91B9-622881C5AEAC}" srcId="{591DF1B7-F57F-4C97-9BEF-25C9A3E444B9}" destId="{32ECCAEE-AB93-46BC-806B-397B7939826F}" srcOrd="8" destOrd="0" parTransId="{6AA5A465-FD36-44D6-A36A-6C5554EB8E7B}" sibTransId="{B0865EE4-39B5-4832-93BB-98CFAC9C292D}"/>
    <dgm:cxn modelId="{466AC61B-5D04-45E2-BEA9-810B58090105}" type="presOf" srcId="{69B3CA93-7515-4552-A6EC-6643603B63E8}" destId="{EFD15899-3348-4C4A-97B4-62D480073D45}" srcOrd="0" destOrd="0" presId="urn:microsoft.com/office/officeart/2005/8/layout/default"/>
    <dgm:cxn modelId="{CB409998-BCED-41D0-BADF-753893475C7C}" srcId="{591DF1B7-F57F-4C97-9BEF-25C9A3E444B9}" destId="{10C756C2-0A25-4B39-BB44-98118FBAC065}" srcOrd="6" destOrd="0" parTransId="{D82F7A44-5C60-4E2B-B558-6D86DD97168F}" sibTransId="{B1ECD47E-CE91-4714-A128-69A9F231A7A6}"/>
    <dgm:cxn modelId="{5681E7AA-6D20-46C4-B81C-7B8A3F1F94AD}" srcId="{591DF1B7-F57F-4C97-9BEF-25C9A3E444B9}" destId="{7E3C5AB1-F329-48F3-BFCD-4CC02235B56B}" srcOrd="11" destOrd="0" parTransId="{B0CCD320-F2F9-4E38-ADEA-2E0C14A5293F}" sibTransId="{5F3A0DB6-D2C8-45C9-A8CA-39F29F0406E5}"/>
    <dgm:cxn modelId="{0429FC03-A2E8-4839-80F5-BC1F666C87FB}" type="presOf" srcId="{BDFE3D2F-8643-4C57-9939-124D1B6EE5F4}" destId="{DA872B89-E536-4E94-8809-B8881F0B1E57}" srcOrd="0" destOrd="0" presId="urn:microsoft.com/office/officeart/2005/8/layout/default"/>
    <dgm:cxn modelId="{11088043-5DC9-46C5-9CA7-7834056F0658}" srcId="{591DF1B7-F57F-4C97-9BEF-25C9A3E444B9}" destId="{13EEEE0E-A214-4C3A-A56D-81BE7F06F047}" srcOrd="1" destOrd="0" parTransId="{64635283-29FD-4C3F-AECD-F96E40CDD659}" sibTransId="{589C9EF7-3E05-4AAD-BE3A-9A47D5DE3AB1}"/>
    <dgm:cxn modelId="{DB202C42-A503-4C03-B371-0D50EC2B4347}" type="presOf" srcId="{3E2D5B3B-67B8-4F14-913A-FC829DFF9DFC}" destId="{5FAA17EA-6DF5-4F9E-B26C-D8BA01EA7A5B}" srcOrd="0" destOrd="0" presId="urn:microsoft.com/office/officeart/2005/8/layout/default"/>
    <dgm:cxn modelId="{EE733805-C9A4-47D9-B579-6F4475114713}" type="presOf" srcId="{32ECCAEE-AB93-46BC-806B-397B7939826F}" destId="{AECDECB3-2B8D-476C-93C2-3E7B943F0B38}" srcOrd="0" destOrd="0" presId="urn:microsoft.com/office/officeart/2005/8/layout/default"/>
    <dgm:cxn modelId="{3E85E26D-BAC9-4594-97CA-25BBFB9A972B}" srcId="{591DF1B7-F57F-4C97-9BEF-25C9A3E444B9}" destId="{69B3CA93-7515-4552-A6EC-6643603B63E8}" srcOrd="4" destOrd="0" parTransId="{9FE7F616-7C4D-4A3A-AD1D-D1FE4DFBE779}" sibTransId="{51D3FAF9-0619-4045-B3EB-A7594BDE7140}"/>
    <dgm:cxn modelId="{72700066-821F-4627-8117-1735788E3333}" type="presParOf" srcId="{15D8A7F4-DEFF-45CA-8FE8-3CE2DF1C8A16}" destId="{E25119FE-587E-4CEB-8BA8-0B64BDE00A0D}" srcOrd="0" destOrd="0" presId="urn:microsoft.com/office/officeart/2005/8/layout/default"/>
    <dgm:cxn modelId="{0E473395-6AC0-4713-9244-59470FA29CE9}" type="presParOf" srcId="{15D8A7F4-DEFF-45CA-8FE8-3CE2DF1C8A16}" destId="{95D17C3E-C676-4F96-8666-101B28B5DC38}" srcOrd="1" destOrd="0" presId="urn:microsoft.com/office/officeart/2005/8/layout/default"/>
    <dgm:cxn modelId="{328DE310-98FF-4F52-962F-F5A4BD518DB7}" type="presParOf" srcId="{15D8A7F4-DEFF-45CA-8FE8-3CE2DF1C8A16}" destId="{4181D3D8-6912-40DB-8746-C698B1DFA864}" srcOrd="2" destOrd="0" presId="urn:microsoft.com/office/officeart/2005/8/layout/default"/>
    <dgm:cxn modelId="{55D01E76-355B-45D4-AF30-353DDA286DF7}" type="presParOf" srcId="{15D8A7F4-DEFF-45CA-8FE8-3CE2DF1C8A16}" destId="{C0207E78-73D4-4B8C-8CE9-0E8F0E9F8A16}" srcOrd="3" destOrd="0" presId="urn:microsoft.com/office/officeart/2005/8/layout/default"/>
    <dgm:cxn modelId="{A8DA48D0-8630-4160-9E04-3F2AFD80F675}" type="presParOf" srcId="{15D8A7F4-DEFF-45CA-8FE8-3CE2DF1C8A16}" destId="{5FAA17EA-6DF5-4F9E-B26C-D8BA01EA7A5B}" srcOrd="4" destOrd="0" presId="urn:microsoft.com/office/officeart/2005/8/layout/default"/>
    <dgm:cxn modelId="{89507816-D3BB-4A67-BEC7-3AAF37A3DB9E}" type="presParOf" srcId="{15D8A7F4-DEFF-45CA-8FE8-3CE2DF1C8A16}" destId="{A5157383-FC0B-4A20-9125-BC4DFA6FC20D}" srcOrd="5" destOrd="0" presId="urn:microsoft.com/office/officeart/2005/8/layout/default"/>
    <dgm:cxn modelId="{D78B4DFA-6F57-4887-841B-9F074C094B87}" type="presParOf" srcId="{15D8A7F4-DEFF-45CA-8FE8-3CE2DF1C8A16}" destId="{DA872B89-E536-4E94-8809-B8881F0B1E57}" srcOrd="6" destOrd="0" presId="urn:microsoft.com/office/officeart/2005/8/layout/default"/>
    <dgm:cxn modelId="{C039D1AA-555D-4212-BF18-4CF08A2D7502}" type="presParOf" srcId="{15D8A7F4-DEFF-45CA-8FE8-3CE2DF1C8A16}" destId="{4B3D07B2-6035-4016-9AEE-AD4F6FE81C92}" srcOrd="7" destOrd="0" presId="urn:microsoft.com/office/officeart/2005/8/layout/default"/>
    <dgm:cxn modelId="{268722D2-9C64-42A5-9913-A2D7EDBCFB88}" type="presParOf" srcId="{15D8A7F4-DEFF-45CA-8FE8-3CE2DF1C8A16}" destId="{EFD15899-3348-4C4A-97B4-62D480073D45}" srcOrd="8" destOrd="0" presId="urn:microsoft.com/office/officeart/2005/8/layout/default"/>
    <dgm:cxn modelId="{BA1EF656-9537-4320-B657-2EB6E11E6D2F}" type="presParOf" srcId="{15D8A7F4-DEFF-45CA-8FE8-3CE2DF1C8A16}" destId="{1BFE489B-9AF6-443F-A19D-B4F240CAFFC8}" srcOrd="9" destOrd="0" presId="urn:microsoft.com/office/officeart/2005/8/layout/default"/>
    <dgm:cxn modelId="{3484B146-E585-4F42-94DE-1D1116B4D7BC}" type="presParOf" srcId="{15D8A7F4-DEFF-45CA-8FE8-3CE2DF1C8A16}" destId="{B9E79E31-FE21-46BE-8633-3497840355D9}" srcOrd="10" destOrd="0" presId="urn:microsoft.com/office/officeart/2005/8/layout/default"/>
    <dgm:cxn modelId="{086BBA1B-1BD4-4E8A-B34C-DBBD3DB2D586}" type="presParOf" srcId="{15D8A7F4-DEFF-45CA-8FE8-3CE2DF1C8A16}" destId="{7F8A0859-8B42-4575-AA26-10FA2D3E9F9E}" srcOrd="11" destOrd="0" presId="urn:microsoft.com/office/officeart/2005/8/layout/default"/>
    <dgm:cxn modelId="{1A9E20FF-F6B6-4BA8-BBC3-99E1B20C246C}" type="presParOf" srcId="{15D8A7F4-DEFF-45CA-8FE8-3CE2DF1C8A16}" destId="{923E22F0-E2EF-4A26-B7D7-AE3D4D9BE960}" srcOrd="12" destOrd="0" presId="urn:microsoft.com/office/officeart/2005/8/layout/default"/>
    <dgm:cxn modelId="{09042750-D243-4BE3-8B0A-0B56704D0E78}" type="presParOf" srcId="{15D8A7F4-DEFF-45CA-8FE8-3CE2DF1C8A16}" destId="{9F622A8F-C89A-48C0-AA26-8F70D7AD7027}" srcOrd="13" destOrd="0" presId="urn:microsoft.com/office/officeart/2005/8/layout/default"/>
    <dgm:cxn modelId="{8D4694FC-2355-456E-9975-148B796ADFE0}" type="presParOf" srcId="{15D8A7F4-DEFF-45CA-8FE8-3CE2DF1C8A16}" destId="{34E6566B-E38F-443A-8446-B7CCCEECDC50}" srcOrd="14" destOrd="0" presId="urn:microsoft.com/office/officeart/2005/8/layout/default"/>
    <dgm:cxn modelId="{08AD1469-A5C4-4343-9DA9-29729CC5B97F}" type="presParOf" srcId="{15D8A7F4-DEFF-45CA-8FE8-3CE2DF1C8A16}" destId="{AC9814DD-68F2-417C-85E4-6921E17DD4DB}" srcOrd="15" destOrd="0" presId="urn:microsoft.com/office/officeart/2005/8/layout/default"/>
    <dgm:cxn modelId="{C1F3C7BC-F0DF-4B8A-84E1-6A0DAD039B30}" type="presParOf" srcId="{15D8A7F4-DEFF-45CA-8FE8-3CE2DF1C8A16}" destId="{AECDECB3-2B8D-476C-93C2-3E7B943F0B38}" srcOrd="16" destOrd="0" presId="urn:microsoft.com/office/officeart/2005/8/layout/default"/>
    <dgm:cxn modelId="{19E009AF-C4A4-477E-9EF5-3C3B855109E8}" type="presParOf" srcId="{15D8A7F4-DEFF-45CA-8FE8-3CE2DF1C8A16}" destId="{F0B3FED0-D453-44DB-86D7-3FB24C9A85EE}" srcOrd="17" destOrd="0" presId="urn:microsoft.com/office/officeart/2005/8/layout/default"/>
    <dgm:cxn modelId="{C781754D-F66A-454B-82B2-9583384ADB72}" type="presParOf" srcId="{15D8A7F4-DEFF-45CA-8FE8-3CE2DF1C8A16}" destId="{753336DA-4788-4BD3-A963-027ED980F8AF}" srcOrd="18" destOrd="0" presId="urn:microsoft.com/office/officeart/2005/8/layout/default"/>
    <dgm:cxn modelId="{38D478F7-7932-481C-8603-35289293E169}" type="presParOf" srcId="{15D8A7F4-DEFF-45CA-8FE8-3CE2DF1C8A16}" destId="{10886B58-2615-4381-B0A1-6C42BE921F00}" srcOrd="19" destOrd="0" presId="urn:microsoft.com/office/officeart/2005/8/layout/default"/>
    <dgm:cxn modelId="{5AF19513-1019-4415-81EE-491E35954AE2}" type="presParOf" srcId="{15D8A7F4-DEFF-45CA-8FE8-3CE2DF1C8A16}" destId="{921A5128-FBFB-47B7-9978-F75604EDACDF}" srcOrd="20" destOrd="0" presId="urn:microsoft.com/office/officeart/2005/8/layout/default"/>
    <dgm:cxn modelId="{9218C11F-022F-426E-ABBC-37CDB59BB611}" type="presParOf" srcId="{15D8A7F4-DEFF-45CA-8FE8-3CE2DF1C8A16}" destId="{46172D17-AE24-49BF-ADA4-32FA710E088F}" srcOrd="21" destOrd="0" presId="urn:microsoft.com/office/officeart/2005/8/layout/default"/>
    <dgm:cxn modelId="{43883E1E-397A-472C-B642-3A25E0BA32AE}" type="presParOf" srcId="{15D8A7F4-DEFF-45CA-8FE8-3CE2DF1C8A16}" destId="{BDB3E999-BA66-4A1D-A5E0-3D0A6DA3AFAD}" srcOrd="22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0D9E9-E6FE-445D-B3AA-1BD4830E91E0}" type="datetimeFigureOut">
              <a:rPr lang="pt-BR" smtClean="0"/>
              <a:pPr/>
              <a:t>05/05/2009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EF3B4-F027-4CD8-8BF1-A5BCA87128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EF3B4-F027-4CD8-8BF1-A5BCA871288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apa_slide_un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4763"/>
            <a:ext cx="9140825" cy="6848475"/>
          </a:xfrm>
          <a:prstGeom prst="rect">
            <a:avLst/>
          </a:prstGeom>
          <a:noFill/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3428992" y="5286388"/>
            <a:ext cx="554513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 smtClean="0">
                <a:latin typeface="Verdana" pitchFamily="34" charset="0"/>
              </a:rPr>
              <a:t>Auditoria e</a:t>
            </a:r>
            <a:r>
              <a:rPr lang="pt-BR" b="1" baseline="0" dirty="0" smtClean="0">
                <a:latin typeface="Verdana" pitchFamily="34" charset="0"/>
              </a:rPr>
              <a:t> Qualidade de Sistemas</a:t>
            </a:r>
            <a:endParaRPr lang="pt-BR" b="1" dirty="0"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1600" dirty="0" smtClean="0">
                <a:latin typeface="Verdana" pitchFamily="34" charset="0"/>
              </a:rPr>
              <a:t>Prof.</a:t>
            </a:r>
            <a:r>
              <a:rPr lang="pt-BR" sz="1600" baseline="0" dirty="0" smtClean="0">
                <a:latin typeface="Verdana" pitchFamily="34" charset="0"/>
              </a:rPr>
              <a:t> Edgard Davidson C. Cardoso</a:t>
            </a:r>
            <a:endParaRPr lang="pt-BR" sz="1600" dirty="0">
              <a:latin typeface="Verdana" pitchFamily="34" charset="0"/>
            </a:endParaRPr>
          </a:p>
        </p:txBody>
      </p:sp>
      <p:sp>
        <p:nvSpPr>
          <p:cNvPr id="30" name="Espaço Reservado para Rodapé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Prof. Edgard Davidosn C. Cardoso 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3"/>
          <p:cNvSpPr txBox="1">
            <a:spLocks/>
          </p:cNvSpPr>
          <p:nvPr userDrawn="1"/>
        </p:nvSpPr>
        <p:spPr>
          <a:xfrm>
            <a:off x="428596" y="6350023"/>
            <a:ext cx="28894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49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Edgard Davidson C. Cardoso</a:t>
            </a:r>
          </a:p>
        </p:txBody>
      </p:sp>
      <p:sp>
        <p:nvSpPr>
          <p:cNvPr id="18" name="Título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7715272" y="6286520"/>
            <a:ext cx="990592" cy="365125"/>
          </a:xfrm>
          <a:prstGeom prst="rect">
            <a:avLst/>
          </a:prstGeom>
        </p:spPr>
        <p:txBody>
          <a:bodyPr/>
          <a:lstStyle/>
          <a:p>
            <a:fld id="{9A876F49-A3ED-4F7B-BFA7-DF8AFBBA5E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Edgard Davidson C. Cardoso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57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7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4494D"/>
                </a:solidFill>
              </a:defRPr>
            </a:lvl1pPr>
          </a:lstStyle>
          <a:p>
            <a:r>
              <a:rPr lang="pt-BR" dirty="0" smtClean="0"/>
              <a:t>Prof. Edgard Davidson C. Cardoso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8614" y="6370639"/>
            <a:ext cx="1035418" cy="48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spaço Reservado para Rodapé 4"/>
          <p:cNvSpPr txBox="1">
            <a:spLocks/>
          </p:cNvSpPr>
          <p:nvPr/>
        </p:nvSpPr>
        <p:spPr>
          <a:xfrm>
            <a:off x="428596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 smtClean="0">
              <a:ln>
                <a:noFill/>
              </a:ln>
              <a:solidFill>
                <a:srgbClr val="4449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4449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44494D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4449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449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449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449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Nível 3 – Seniores e Supervisores</a:t>
            </a:r>
          </a:p>
          <a:p>
            <a:pPr lvl="1"/>
            <a:r>
              <a:rPr lang="pt-BR" dirty="0" smtClean="0"/>
              <a:t>Implementação de controle de acessos, </a:t>
            </a:r>
          </a:p>
          <a:p>
            <a:pPr lvl="1"/>
            <a:r>
              <a:rPr lang="pt-BR" dirty="0" smtClean="0"/>
              <a:t>políticas, gerência de riscos, desenho de protocolo, </a:t>
            </a:r>
          </a:p>
          <a:p>
            <a:pPr lvl="1"/>
            <a:r>
              <a:rPr lang="pt-BR" dirty="0" smtClean="0"/>
              <a:t>análise e monitoramento, </a:t>
            </a:r>
          </a:p>
          <a:p>
            <a:pPr lvl="1"/>
            <a:r>
              <a:rPr lang="pt-BR" dirty="0" err="1" smtClean="0"/>
              <a:t>e-comerce</a:t>
            </a:r>
            <a:r>
              <a:rPr lang="pt-BR" dirty="0" smtClean="0"/>
              <a:t>, </a:t>
            </a:r>
          </a:p>
          <a:p>
            <a:pPr lvl="1"/>
            <a:r>
              <a:rPr lang="pt-BR" dirty="0" smtClean="0"/>
              <a:t>Assinatura digital, </a:t>
            </a:r>
          </a:p>
          <a:p>
            <a:pPr lvl="1"/>
            <a:r>
              <a:rPr lang="pt-BR" dirty="0" smtClean="0"/>
              <a:t>Gerencia de mudanças networking e </a:t>
            </a:r>
          </a:p>
          <a:p>
            <a:pPr lvl="1"/>
            <a:r>
              <a:rPr lang="pt-BR" dirty="0" smtClean="0"/>
              <a:t>Aplicação de </a:t>
            </a:r>
            <a:r>
              <a:rPr lang="pt-BR" dirty="0" err="1" smtClean="0"/>
              <a:t>CAAT</a:t>
            </a:r>
            <a:r>
              <a:rPr lang="pt-BR" dirty="0" smtClean="0"/>
              <a:t> (</a:t>
            </a:r>
            <a:r>
              <a:rPr lang="pt-BR" i="1" dirty="0" err="1" smtClean="0"/>
              <a:t>Computer</a:t>
            </a:r>
            <a:r>
              <a:rPr lang="pt-BR" i="1" dirty="0" smtClean="0"/>
              <a:t> </a:t>
            </a:r>
            <a:r>
              <a:rPr lang="pt-BR" i="1" dirty="0" err="1" smtClean="0"/>
              <a:t>Assisted</a:t>
            </a:r>
            <a:r>
              <a:rPr lang="pt-BR" i="1" dirty="0" smtClean="0"/>
              <a:t> </a:t>
            </a:r>
            <a:r>
              <a:rPr lang="pt-BR" i="1" dirty="0" err="1" smtClean="0"/>
              <a:t>Audit</a:t>
            </a:r>
            <a:r>
              <a:rPr lang="pt-BR" i="1" dirty="0" smtClean="0"/>
              <a:t> </a:t>
            </a:r>
            <a:r>
              <a:rPr lang="pt-BR" i="1" dirty="0" err="1" smtClean="0"/>
              <a:t>Techniques</a:t>
            </a:r>
            <a:r>
              <a:rPr lang="pt-BR" dirty="0" smtClean="0"/>
              <a:t> 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Equipe de Auditoria de Sistemas de Informação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Nível 4 – Gerentes</a:t>
            </a:r>
          </a:p>
          <a:p>
            <a:pPr lvl="1"/>
            <a:r>
              <a:rPr lang="pt-BR" dirty="0" smtClean="0"/>
              <a:t>Políticas de segurança de informação</a:t>
            </a:r>
          </a:p>
          <a:p>
            <a:pPr lvl="1"/>
            <a:r>
              <a:rPr lang="pt-BR" dirty="0" smtClean="0"/>
              <a:t>Estratégia de administração de risco</a:t>
            </a:r>
          </a:p>
          <a:p>
            <a:pPr lvl="1"/>
            <a:r>
              <a:rPr lang="pt-BR" dirty="0" smtClean="0"/>
              <a:t>Controlo de qualidade</a:t>
            </a:r>
          </a:p>
          <a:p>
            <a:pPr lvl="1"/>
            <a:r>
              <a:rPr lang="pt-BR" dirty="0" smtClean="0"/>
              <a:t>Monitoramento de processamentos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Equipe de Auditoria de Sistemas de Informação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Nível 5 – Sócio de Auditoria</a:t>
            </a:r>
          </a:p>
          <a:p>
            <a:pPr lvl="1"/>
            <a:r>
              <a:rPr lang="pt-BR" dirty="0" smtClean="0"/>
              <a:t>Desenvolvimento de habilidades de aconselhamento.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Equipe de Auditoria de Sistemas de Informação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e Execução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/>
              <a:t>Pesquisa de fontes de informação</a:t>
            </a:r>
          </a:p>
          <a:p>
            <a:pPr lvl="1">
              <a:lnSpc>
                <a:spcPct val="90000"/>
              </a:lnSpc>
            </a:pPr>
            <a:r>
              <a:rPr lang="pt-BR"/>
              <a:t>Maior quantidade possível sobre a entidade e o ambiente</a:t>
            </a:r>
          </a:p>
          <a:p>
            <a:pPr lvl="1">
              <a:lnSpc>
                <a:spcPct val="90000"/>
              </a:lnSpc>
            </a:pPr>
            <a:r>
              <a:rPr lang="pt-BR"/>
              <a:t>Esboçar plano de auditoria</a:t>
            </a:r>
          </a:p>
          <a:p>
            <a:pPr lvl="1">
              <a:lnSpc>
                <a:spcPct val="90000"/>
              </a:lnSpc>
            </a:pPr>
            <a:r>
              <a:rPr lang="pt-BR"/>
              <a:t>Grau de complexidade dos sistemas e estabelecer recursos necessários</a:t>
            </a:r>
          </a:p>
          <a:p>
            <a:pPr lvl="1">
              <a:lnSpc>
                <a:spcPct val="90000"/>
              </a:lnSpc>
            </a:pPr>
            <a:r>
              <a:rPr lang="pt-BR"/>
              <a:t>Delimitar atuação da auditoria</a:t>
            </a:r>
          </a:p>
          <a:p>
            <a:pPr lvl="1">
              <a:lnSpc>
                <a:spcPct val="90000"/>
              </a:lnSpc>
            </a:pPr>
            <a:r>
              <a:rPr lang="pt-BR"/>
              <a:t>Definir objeto, período e natureza</a:t>
            </a:r>
          </a:p>
          <a:p>
            <a:pPr lvl="1">
              <a:lnSpc>
                <a:spcPct val="90000"/>
              </a:lnSpc>
            </a:pPr>
            <a:r>
              <a:rPr lang="pt-BR"/>
              <a:t>Âmbito: amplitude e exaustão</a:t>
            </a:r>
          </a:p>
          <a:p>
            <a:pPr lvl="1">
              <a:lnSpc>
                <a:spcPct val="90000"/>
              </a:lnSpc>
            </a:pPr>
            <a:r>
              <a:rPr lang="pt-BR"/>
              <a:t>Subáreas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e Execução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Negociando com a gerência</a:t>
            </a:r>
          </a:p>
          <a:p>
            <a:pPr lvl="1"/>
            <a:r>
              <a:rPr lang="pt-BR"/>
              <a:t>Evitar falsas expectativas</a:t>
            </a:r>
          </a:p>
          <a:p>
            <a:pPr lvl="1"/>
            <a:r>
              <a:rPr lang="pt-BR"/>
              <a:t>Definir recursos necessários (humanos, econômicos e técnicos)</a:t>
            </a:r>
          </a:p>
          <a:p>
            <a:r>
              <a:rPr lang="pt-BR"/>
              <a:t>Metodologias</a:t>
            </a:r>
          </a:p>
          <a:p>
            <a:pPr lvl="1"/>
            <a:r>
              <a:rPr lang="pt-BR"/>
              <a:t>Entrevistas (apresentação, coletas de dados, discussão de deficiências e encerramento)</a:t>
            </a:r>
          </a:p>
          <a:p>
            <a:pPr lvl="1"/>
            <a:r>
              <a:rPr lang="pt-BR"/>
              <a:t>Técnicas ou ferramentas de apoio (análise de dados, verificação de controles)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e Execução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/>
              <a:t>Evidência física</a:t>
            </a:r>
          </a:p>
          <a:p>
            <a:pPr lvl="1">
              <a:lnSpc>
                <a:spcPct val="90000"/>
              </a:lnSpc>
            </a:pPr>
            <a:r>
              <a:rPr lang="pt-BR"/>
              <a:t>Observações de atividades desenvolvidas pelos funcionários e gerentes</a:t>
            </a:r>
          </a:p>
          <a:p>
            <a:pPr lvl="1">
              <a:lnSpc>
                <a:spcPct val="90000"/>
              </a:lnSpc>
            </a:pPr>
            <a:r>
              <a:rPr lang="pt-BR"/>
              <a:t>Sistemas em funcionamento, local, equipamentos</a:t>
            </a:r>
          </a:p>
          <a:p>
            <a:pPr>
              <a:lnSpc>
                <a:spcPct val="90000"/>
              </a:lnSpc>
            </a:pPr>
            <a:r>
              <a:rPr lang="pt-BR"/>
              <a:t>Evidência documentária</a:t>
            </a:r>
          </a:p>
          <a:p>
            <a:pPr lvl="1">
              <a:lnSpc>
                <a:spcPct val="90000"/>
              </a:lnSpc>
            </a:pPr>
            <a:r>
              <a:rPr lang="pt-BR"/>
              <a:t>Extração de dados, registros de transações, listagens</a:t>
            </a:r>
          </a:p>
          <a:p>
            <a:pPr>
              <a:lnSpc>
                <a:spcPct val="90000"/>
              </a:lnSpc>
            </a:pPr>
            <a:r>
              <a:rPr lang="pt-BR"/>
              <a:t>Evidência fornecida pelo auditado</a:t>
            </a:r>
          </a:p>
          <a:p>
            <a:pPr lvl="1">
              <a:lnSpc>
                <a:spcPct val="90000"/>
              </a:lnSpc>
            </a:pPr>
            <a:r>
              <a:rPr lang="pt-BR"/>
              <a:t>Entrevistas, documentos cedidos, políticas internas, e-mails trocados, relatórios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e Execução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Evidência analítica</a:t>
            </a:r>
          </a:p>
          <a:p>
            <a:pPr lvl="1"/>
            <a:r>
              <a:rPr lang="pt-BR"/>
              <a:t>Comparações, cálculos e interpretações de documentos de entidades similares ou da mesma entidade em períodos de tempo diferentes</a:t>
            </a:r>
          </a:p>
          <a:p>
            <a:r>
              <a:rPr lang="pt-BR"/>
              <a:t>Documentação organizada em papéis de trabalho</a:t>
            </a:r>
          </a:p>
          <a:p>
            <a:pPr lvl="1"/>
            <a:r>
              <a:rPr lang="pt-BR"/>
              <a:t>Disponível para equipe elaborar o relatório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Relatório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600"/>
              <a:t>A quem se dirige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Motivo que originou a auditoria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Diretoria, organismo financiador, órgão responsável</a:t>
            </a:r>
          </a:p>
          <a:p>
            <a:pPr>
              <a:lnSpc>
                <a:spcPct val="90000"/>
              </a:lnSpc>
            </a:pPr>
            <a:r>
              <a:rPr lang="pt-BR" sz="2600"/>
              <a:t>Relatórios preliminares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No planejamento são coletadas informações preliminares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Definir estrutura do documento e atualizá-lo ao longo do processo de auditoria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Apresentar aos responsáveis ao término das investigações</a:t>
            </a:r>
          </a:p>
          <a:p>
            <a:pPr>
              <a:lnSpc>
                <a:spcPct val="90000"/>
              </a:lnSpc>
            </a:pPr>
            <a:r>
              <a:rPr lang="pt-BR" sz="2600"/>
              <a:t>Relatório final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Estrutura, dados da entidade, síntese, dados da auditoria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Falhas detectadas, conclusão, pareceres da gerência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Pirâmide de Auditagem </a:t>
            </a:r>
          </a:p>
        </p:txBody>
      </p:sp>
      <p:pic>
        <p:nvPicPr>
          <p:cNvPr id="115717" name="Picture 5" descr="strate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25" y="1143000"/>
            <a:ext cx="4867275" cy="4953000"/>
          </a:xfrm>
          <a:prstGeom prst="rect">
            <a:avLst/>
          </a:prstGeom>
          <a:noFill/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3276600" y="57150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Conhecer a organização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124200" y="52578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Identificar o que é auditável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581400" y="480060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Avaliar riscos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429000" y="4343400"/>
            <a:ext cx="1905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Planejar recursos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3200400" y="38862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Focar e planejar a auditoria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3124200" y="3429000"/>
            <a:ext cx="2743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Desenvolver o guia de auditoria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52800" y="2971800"/>
            <a:ext cx="2057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Executar a auditoria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429000" y="2514600"/>
            <a:ext cx="2057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Redigir o relatório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3657600" y="1828800"/>
            <a:ext cx="1295400" cy="5175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400"/>
              <a:t>Avaliar lições aprendidas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6" name="Diagrama 5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Entender os objetivos gerais da </a:t>
            </a:r>
            <a:r>
              <a:rPr lang="pt-BR" sz="2600" dirty="0" smtClean="0">
                <a:latin typeface="+mn-lt"/>
                <a:cs typeface="+mn-cs"/>
              </a:rPr>
              <a:t>organização:</a:t>
            </a:r>
            <a:endParaRPr lang="pt-BR" sz="2600" dirty="0">
              <a:latin typeface="+mn-lt"/>
              <a:cs typeface="+mn-cs"/>
            </a:endParaRP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os objetivos, as políticas institucionais, as regras, as normas, os padrões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por meio de levantamento </a:t>
            </a:r>
            <a:r>
              <a:rPr lang="pt-BR" sz="2600" dirty="0">
                <a:latin typeface="+mn-lt"/>
                <a:cs typeface="+mn-cs"/>
              </a:rPr>
              <a:t>e </a:t>
            </a:r>
            <a:r>
              <a:rPr lang="pt-BR" sz="2600" dirty="0" smtClean="0">
                <a:latin typeface="+mn-lt"/>
                <a:cs typeface="+mn-cs"/>
              </a:rPr>
              <a:t>documentação</a:t>
            </a: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Compreender: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 </a:t>
            </a:r>
            <a:r>
              <a:rPr lang="pt-BR" sz="2600" dirty="0">
                <a:latin typeface="+mn-lt"/>
                <a:cs typeface="+mn-cs"/>
              </a:rPr>
              <a:t>os procedimentos, processos e sistemas de </a:t>
            </a:r>
            <a:r>
              <a:rPr lang="pt-BR" sz="2600" dirty="0" smtClean="0">
                <a:latin typeface="+mn-lt"/>
                <a:cs typeface="+mn-cs"/>
              </a:rPr>
              <a:t>informação</a:t>
            </a: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Determinar </a:t>
            </a:r>
            <a:r>
              <a:rPr lang="pt-BR" sz="2600" dirty="0">
                <a:latin typeface="+mn-lt"/>
                <a:cs typeface="+mn-cs"/>
              </a:rPr>
              <a:t>as áreas de risco mais alto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6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Auditoria de Sistemas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Determinar as áreas </a:t>
            </a:r>
            <a:r>
              <a:rPr lang="pt-BR" sz="2600" dirty="0" smtClean="0">
                <a:latin typeface="+mn-lt"/>
                <a:cs typeface="+mn-cs"/>
              </a:rPr>
              <a:t>auditáveis</a:t>
            </a: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Encontros com auditados para conhecer a área auditada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Rever auditorias anteriores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Rever informações operacionais relevantes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Levantamento dos itens que serão auditados.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Sistema, Banco de dados, Redes, Arquivos, etc.</a:t>
            </a: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6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Garantir que auditorias são realizadas no momento certo para evitar perdas.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Identificar os riscos</a:t>
            </a: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Análise qualitativa dos riscos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Planejamento de respostas a riscos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M</a:t>
            </a:r>
            <a:r>
              <a:rPr lang="pt-BR" sz="2600" dirty="0" smtClean="0">
                <a:latin typeface="+mn-lt"/>
                <a:cs typeface="+mn-cs"/>
              </a:rPr>
              <a:t>onitoramento e controle dos riscos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Informar à diretoria solicitações de </a:t>
            </a:r>
            <a:r>
              <a:rPr lang="pt-BR" sz="2600" dirty="0" smtClean="0">
                <a:latin typeface="+mn-lt"/>
                <a:cs typeface="+mn-cs"/>
              </a:rPr>
              <a:t>auditoria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Alocar recursos humanos para a cobertura da auditoria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Escolher a equipe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Programar a equipe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Execução dos trabalhos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Revisão dos papéis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Avaliação da equipe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Planejar eventuais aquisições.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Software, hardware, materiais, </a:t>
            </a:r>
            <a:r>
              <a:rPr lang="pt-BR" sz="2600" dirty="0" err="1" smtClean="0">
                <a:latin typeface="+mn-lt"/>
                <a:cs typeface="+mn-cs"/>
              </a:rPr>
              <a:t>etc</a:t>
            </a:r>
            <a:endParaRPr lang="pt-BR" sz="2600" dirty="0" smtClean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Desenvolver um plano de gerenciamento da auditoria.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Definir claramente o escopo da auditoria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Definir o que será entregue ao final da auditoria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Definir </a:t>
            </a:r>
            <a:r>
              <a:rPr lang="pt-BR" sz="2600" dirty="0">
                <a:latin typeface="+mn-lt"/>
                <a:cs typeface="+mn-cs"/>
              </a:rPr>
              <a:t>quais as técnicas de auditoria </a:t>
            </a:r>
            <a:r>
              <a:rPr lang="pt-BR" sz="2600" dirty="0" smtClean="0">
                <a:latin typeface="+mn-lt"/>
                <a:cs typeface="+mn-cs"/>
              </a:rPr>
              <a:t>serão utilizadas. 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Desenvolver um cronograma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Fazer a estimativa de custos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6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Mapa </a:t>
            </a:r>
            <a:r>
              <a:rPr lang="pt-BR" sz="2600" dirty="0">
                <a:latin typeface="+mn-lt"/>
                <a:cs typeface="+mn-cs"/>
              </a:rPr>
              <a:t>a ser usado durante o trabalho de </a:t>
            </a:r>
            <a:r>
              <a:rPr lang="pt-BR" sz="2600" dirty="0" smtClean="0">
                <a:latin typeface="+mn-lt"/>
                <a:cs typeface="+mn-cs"/>
              </a:rPr>
              <a:t>campo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Podem </a:t>
            </a:r>
            <a:r>
              <a:rPr lang="pt-BR" sz="2600" dirty="0">
                <a:latin typeface="+mn-lt"/>
                <a:cs typeface="+mn-cs"/>
              </a:rPr>
              <a:t>ser utilizados guias </a:t>
            </a:r>
            <a:r>
              <a:rPr lang="pt-BR" sz="2600" dirty="0" smtClean="0">
                <a:latin typeface="+mn-lt"/>
                <a:cs typeface="+mn-cs"/>
              </a:rPr>
              <a:t>padronizados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Deve </a:t>
            </a:r>
            <a:r>
              <a:rPr lang="pt-BR" sz="2600" dirty="0">
                <a:latin typeface="+mn-lt"/>
                <a:cs typeface="+mn-cs"/>
              </a:rPr>
              <a:t>ser revisto antes do início da </a:t>
            </a:r>
            <a:r>
              <a:rPr lang="pt-BR" sz="2600" dirty="0" smtClean="0">
                <a:latin typeface="+mn-lt"/>
                <a:cs typeface="+mn-cs"/>
              </a:rPr>
              <a:t>auditoria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Possui a descrição e modelos para as técnicas de auditoria: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>
                <a:latin typeface="+mn-lt"/>
                <a:cs typeface="+mn-cs"/>
              </a:rPr>
              <a:t>Programa de computador, Questionários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>
                <a:latin typeface="+mn-lt"/>
                <a:cs typeface="+mn-cs"/>
              </a:rPr>
              <a:t>Simulação de dados, Visita in loco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>
                <a:latin typeface="+mn-lt"/>
                <a:cs typeface="+mn-cs"/>
              </a:rPr>
              <a:t>Mapeamento de estatístico, Programas de rastreamento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>
                <a:latin typeface="+mn-lt"/>
                <a:cs typeface="+mn-cs"/>
              </a:rPr>
              <a:t>Entrevista, Análise de relatórios/telas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>
                <a:latin typeface="+mn-lt"/>
                <a:cs typeface="+mn-cs"/>
              </a:rPr>
              <a:t>Simulação paralela, Análise de </a:t>
            </a:r>
            <a:r>
              <a:rPr lang="pt-BR" sz="2000" dirty="0" err="1" smtClean="0">
                <a:latin typeface="+mn-lt"/>
                <a:cs typeface="+mn-cs"/>
              </a:rPr>
              <a:t>logs</a:t>
            </a:r>
            <a:endParaRPr lang="pt-BR" sz="2000" dirty="0" smtClean="0">
              <a:latin typeface="+mn-lt"/>
              <a:cs typeface="+mn-cs"/>
            </a:endParaRP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000" dirty="0" smtClean="0">
                <a:latin typeface="+mn-lt"/>
                <a:cs typeface="+mn-cs"/>
              </a:rPr>
              <a:t>Análise do programa-fonte,  Auditoria da base de dados</a:t>
            </a:r>
            <a:endParaRPr lang="pt-BR" sz="20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Executar as técnicas de auditorias definidas</a:t>
            </a:r>
          </a:p>
        </p:txBody>
      </p:sp>
      <p:graphicFrame>
        <p:nvGraphicFramePr>
          <p:cNvPr id="6" name="Diagrama 5"/>
          <p:cNvGraphicFramePr/>
          <p:nvPr/>
        </p:nvGraphicFramePr>
        <p:xfrm>
          <a:off x="1000100" y="1857364"/>
          <a:ext cx="5572164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Comunicar </a:t>
            </a:r>
            <a:r>
              <a:rPr lang="pt-BR" sz="2600" dirty="0">
                <a:latin typeface="+mn-lt"/>
                <a:cs typeface="+mn-cs"/>
              </a:rPr>
              <a:t>achados para a diretoria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Emissão de recomendações sobre o ambiente: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recomendações e sugestão de soluções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Discussão com os profissionais do ambiente sobre as alternativas de solução: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 ajuste ou substituição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Acompanhamento da implantação da alternativa escolhida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>
                <a:latin typeface="+mn-lt"/>
                <a:cs typeface="+mn-cs"/>
              </a:rPr>
              <a:t>Auditoria da funcionalidade da solução implantada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pt-BR" sz="26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Auditoria de Sistemas</a:t>
            </a:r>
            <a:endParaRPr lang="pt-BR" dirty="0"/>
          </a:p>
        </p:txBody>
      </p:sp>
      <p:graphicFrame>
        <p:nvGraphicFramePr>
          <p:cNvPr id="4" name="Diagrama 3"/>
          <p:cNvGraphicFramePr/>
          <p:nvPr/>
        </p:nvGraphicFramePr>
        <p:xfrm>
          <a:off x="7023438" y="1192021"/>
          <a:ext cx="214314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ço Reservado para Conteúdo 3"/>
          <p:cNvSpPr txBox="1">
            <a:spLocks/>
          </p:cNvSpPr>
          <p:nvPr/>
        </p:nvSpPr>
        <p:spPr>
          <a:xfrm>
            <a:off x="500034" y="1285860"/>
            <a:ext cx="65722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Registrar as lições aprendidas durante a auditoria.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Pontos positivos e negativos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Problemas encontrados</a:t>
            </a:r>
            <a:endParaRPr lang="pt-BR" sz="2600" dirty="0">
              <a:latin typeface="+mn-lt"/>
              <a:cs typeface="+mn-cs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Informações importantes de auditorias anteriores devem ajudar a melhorar o processo para auditorias futuras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pt-BR" sz="2600" dirty="0" smtClean="0">
                <a:latin typeface="+mn-lt"/>
                <a:cs typeface="+mn-cs"/>
              </a:rPr>
              <a:t>Podem ser sobre tecnologia, processos, custos</a:t>
            </a:r>
            <a:endParaRPr lang="pt-BR" sz="260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Equipe de Auditoria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Conhecimentos necessários</a:t>
            </a:r>
          </a:p>
          <a:p>
            <a:pPr lvl="1"/>
            <a:r>
              <a:rPr lang="pt-BR"/>
              <a:t>Conhecimento e prática na área de atuação</a:t>
            </a:r>
          </a:p>
          <a:p>
            <a:pPr lvl="1"/>
            <a:r>
              <a:rPr lang="pt-BR"/>
              <a:t>Diferentes níveis de especialização</a:t>
            </a:r>
          </a:p>
          <a:p>
            <a:pPr lvl="1"/>
            <a:r>
              <a:rPr lang="pt-BR"/>
              <a:t>Conhecimento varia com ambiente computacional</a:t>
            </a:r>
          </a:p>
          <a:p>
            <a:pPr lvl="1"/>
            <a:r>
              <a:rPr lang="pt-BR"/>
              <a:t>Sistemas operacionais, bancos de dados, processamento distribuído, controle de acesso ...</a:t>
            </a:r>
          </a:p>
          <a:p>
            <a:pPr lvl="1"/>
            <a:r>
              <a:rPr lang="pt-BR"/>
              <a:t>CAAT’s (Computer Assisted Audit Techniques)</a:t>
            </a:r>
          </a:p>
          <a:p>
            <a:pPr lvl="1"/>
            <a:r>
              <a:rPr lang="pt-BR"/>
              <a:t>Habilidades: ética, relacionamento, comunicação, senso crítico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Composição da Equipe de Auditoria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600"/>
              <a:t>Contratar consultoria externa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Auditorias de alta complexidade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Maior capacitação e experiência em tempo hábil</a:t>
            </a:r>
          </a:p>
          <a:p>
            <a:pPr>
              <a:lnSpc>
                <a:spcPct val="90000"/>
              </a:lnSpc>
            </a:pPr>
            <a:r>
              <a:rPr lang="pt-BR" sz="2600"/>
              <a:t>Treinar auditores tecnicamente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Tarefa árdua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Área vasta com muitos termos técnicos</a:t>
            </a:r>
          </a:p>
          <a:p>
            <a:pPr>
              <a:lnSpc>
                <a:spcPct val="90000"/>
              </a:lnSpc>
            </a:pPr>
            <a:r>
              <a:rPr lang="pt-BR" sz="2600"/>
              <a:t>Treinar técnicos em auditoria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Resultados mais efetivos com maior rapidez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Uso de software de auditoria facilita o processo</a:t>
            </a:r>
          </a:p>
          <a:p>
            <a:pPr lvl="1">
              <a:lnSpc>
                <a:spcPct val="90000"/>
              </a:lnSpc>
            </a:pPr>
            <a:r>
              <a:rPr lang="pt-BR" sz="2200"/>
              <a:t>Avaliar potencial das habilidades do profissional de informática</a:t>
            </a:r>
          </a:p>
          <a:p>
            <a:pPr lvl="1">
              <a:lnSpc>
                <a:spcPct val="90000"/>
              </a:lnSpc>
            </a:pPr>
            <a:endParaRPr lang="pt-BR" sz="22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Equipe de Auditoria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Treinamento</a:t>
            </a:r>
          </a:p>
          <a:p>
            <a:pPr lvl="1">
              <a:lnSpc>
                <a:spcPct val="90000"/>
              </a:lnSpc>
            </a:pPr>
            <a:r>
              <a:rPr lang="pt-BR"/>
              <a:t>Imprescindível – área em constante evolução</a:t>
            </a:r>
          </a:p>
          <a:p>
            <a:pPr lvl="1">
              <a:lnSpc>
                <a:spcPct val="90000"/>
              </a:lnSpc>
            </a:pPr>
            <a:r>
              <a:rPr lang="pt-BR"/>
              <a:t>Seminários e cursos de especialização</a:t>
            </a:r>
          </a:p>
          <a:p>
            <a:pPr lvl="1">
              <a:lnSpc>
                <a:spcPct val="90000"/>
              </a:lnSpc>
            </a:pPr>
            <a:r>
              <a:rPr lang="pt-BR"/>
              <a:t>Qualificação profissional</a:t>
            </a:r>
          </a:p>
          <a:p>
            <a:pPr lvl="1">
              <a:lnSpc>
                <a:spcPct val="90000"/>
              </a:lnSpc>
            </a:pPr>
            <a:r>
              <a:rPr lang="pt-BR"/>
              <a:t>Organizações certificadoras</a:t>
            </a:r>
          </a:p>
          <a:p>
            <a:pPr lvl="2">
              <a:lnSpc>
                <a:spcPct val="90000"/>
              </a:lnSpc>
            </a:pPr>
            <a:r>
              <a:rPr lang="pt-BR"/>
              <a:t>ISACA – Information Systems Audit and Control Association</a:t>
            </a:r>
          </a:p>
          <a:p>
            <a:pPr lvl="2">
              <a:lnSpc>
                <a:spcPct val="90000"/>
              </a:lnSpc>
            </a:pPr>
            <a:r>
              <a:rPr lang="pt-BR"/>
              <a:t>IIA – Institute of Internal Auditors</a:t>
            </a:r>
          </a:p>
          <a:p>
            <a:pPr lvl="1">
              <a:lnSpc>
                <a:spcPct val="90000"/>
              </a:lnSpc>
            </a:pPr>
            <a:r>
              <a:rPr lang="pt-BR"/>
              <a:t>Manuais de Auditoria de TI</a:t>
            </a:r>
          </a:p>
          <a:p>
            <a:pPr lvl="1">
              <a:lnSpc>
                <a:spcPct val="90000"/>
              </a:lnSpc>
            </a:pPr>
            <a:r>
              <a:rPr lang="pt-BR"/>
              <a:t>Biblioteca Técnica</a:t>
            </a:r>
          </a:p>
          <a:p>
            <a:pPr lvl="1">
              <a:lnSpc>
                <a:spcPct val="90000"/>
              </a:lnSpc>
            </a:pPr>
            <a:endParaRPr lang="pt-BR"/>
          </a:p>
          <a:p>
            <a:pPr lvl="1"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Equipe de Auditoria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Organização da Equipe Especializada</a:t>
            </a:r>
          </a:p>
          <a:p>
            <a:pPr lvl="1"/>
            <a:r>
              <a:rPr lang="pt-BR"/>
              <a:t>Recursos humanos escassos</a:t>
            </a:r>
          </a:p>
          <a:p>
            <a:pPr lvl="1"/>
            <a:r>
              <a:rPr lang="pt-BR"/>
              <a:t>Planejamento de atividades</a:t>
            </a:r>
          </a:p>
          <a:p>
            <a:pPr lvl="1"/>
            <a:r>
              <a:rPr lang="pt-BR"/>
              <a:t>Plano estratégico de longo prazo</a:t>
            </a:r>
          </a:p>
          <a:p>
            <a:pPr lvl="1"/>
            <a:r>
              <a:rPr lang="pt-BR"/>
              <a:t>Plano estratégico de médio prazo</a:t>
            </a:r>
          </a:p>
          <a:p>
            <a:pPr lvl="1"/>
            <a:r>
              <a:rPr lang="pt-BR"/>
              <a:t>Plano operacional</a:t>
            </a:r>
          </a:p>
          <a:p>
            <a:pPr lvl="1"/>
            <a:r>
              <a:rPr lang="pt-BR"/>
              <a:t>Envolvimento com outros auditores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4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Equipe de Auditoria de Sistemas de Informação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Nível 1 – </a:t>
            </a:r>
            <a:r>
              <a:rPr lang="pt-BR" dirty="0" err="1" smtClean="0"/>
              <a:t>Trainees</a:t>
            </a:r>
            <a:endParaRPr lang="pt-BR" dirty="0" smtClean="0"/>
          </a:p>
          <a:p>
            <a:pPr lvl="1"/>
            <a:r>
              <a:rPr lang="pt-BR" dirty="0" smtClean="0"/>
              <a:t>Auditoria de princípios e padrões, éticas, papeis de trabalhos, amostragem estatística.</a:t>
            </a:r>
          </a:p>
          <a:p>
            <a:pPr lvl="1"/>
            <a:r>
              <a:rPr lang="pt-BR" dirty="0" smtClean="0"/>
              <a:t>Controles internos, auditoria das demonstrações </a:t>
            </a:r>
            <a:r>
              <a:rPr lang="pt-BR" dirty="0" err="1" smtClean="0"/>
              <a:t>fincanceiras</a:t>
            </a:r>
            <a:r>
              <a:rPr lang="pt-BR" dirty="0" smtClean="0"/>
              <a:t> e relatórios</a:t>
            </a:r>
          </a:p>
          <a:p>
            <a:pPr lvl="1"/>
            <a:r>
              <a:rPr lang="pt-BR" dirty="0" smtClean="0"/>
              <a:t>Processamento e tecnologias envolvidas, arquitetura e plataformas, sistemas operacionais e linguagens de programação tais como </a:t>
            </a:r>
            <a:r>
              <a:rPr lang="pt-BR" dirty="0" err="1" smtClean="0"/>
              <a:t>Basic</a:t>
            </a:r>
            <a:r>
              <a:rPr lang="pt-BR" dirty="0" smtClean="0"/>
              <a:t>, Delphi, </a:t>
            </a:r>
            <a:r>
              <a:rPr lang="pt-BR" dirty="0" err="1" smtClean="0"/>
              <a:t>Cobol</a:t>
            </a:r>
            <a:r>
              <a:rPr lang="pt-BR" dirty="0" smtClean="0"/>
              <a:t>, JAVA, etc.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Equipe de Auditoria de Sistemas de Informação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Nível 2 – Assistentes</a:t>
            </a:r>
          </a:p>
          <a:p>
            <a:pPr lvl="1"/>
            <a:r>
              <a:rPr lang="pt-BR" dirty="0" smtClean="0"/>
              <a:t>Linguagens de programação, metodologias de desenho de software</a:t>
            </a:r>
          </a:p>
          <a:p>
            <a:pPr lvl="1"/>
            <a:r>
              <a:rPr lang="pt-BR" dirty="0" smtClean="0"/>
              <a:t>tecnologia e processos de auditoria, SQL, Data </a:t>
            </a:r>
            <a:r>
              <a:rPr lang="pt-BR" dirty="0" err="1" smtClean="0"/>
              <a:t>Warehousing</a:t>
            </a:r>
            <a:r>
              <a:rPr lang="pt-BR" dirty="0" smtClean="0"/>
              <a:t>, Administração de dados, Modelagem de dados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Equipe de Auditoria de Sistemas de Informação</a:t>
            </a:r>
            <a:endParaRPr lang="pt-BR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</TotalTime>
  <Words>1416</Words>
  <Application>Microsoft Office PowerPoint</Application>
  <PresentationFormat>Apresentação na tela (4:3)</PresentationFormat>
  <Paragraphs>285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Template</vt:lpstr>
      <vt:lpstr>Slide 1</vt:lpstr>
      <vt:lpstr>Processo de Auditoria</vt:lpstr>
      <vt:lpstr>Equipe de Auditoria</vt:lpstr>
      <vt:lpstr>Composição da Equipe de Auditoria</vt:lpstr>
      <vt:lpstr>Equipe de Auditoria</vt:lpstr>
      <vt:lpstr>Equipe de Auditoria</vt:lpstr>
      <vt:lpstr>Desenvolvimento de Equipe de Auditoria de Sistemas de Informação</vt:lpstr>
      <vt:lpstr>Desenvolvimento de Equipe de Auditoria de Sistemas de Informação</vt:lpstr>
      <vt:lpstr>Desenvolvimento de Equipe de Auditoria de Sistemas de Informação</vt:lpstr>
      <vt:lpstr>Desenvolvimento de Equipe de Auditoria de Sistemas de Informação</vt:lpstr>
      <vt:lpstr>Desenvolvimento de Equipe de Auditoria de Sistemas de Informação</vt:lpstr>
      <vt:lpstr>Desenvolvimento de Equipe de Auditoria de Sistemas de Informação</vt:lpstr>
      <vt:lpstr>Planejamento e Execução</vt:lpstr>
      <vt:lpstr>Planejamento e Execução</vt:lpstr>
      <vt:lpstr>Planejamento e Execução</vt:lpstr>
      <vt:lpstr>Planejamento e Execução</vt:lpstr>
      <vt:lpstr>Relatório</vt:lpstr>
      <vt:lpstr>Pirâmide de Auditagem </vt:lpstr>
      <vt:lpstr>Processo de Auditoria de Sistemas</vt:lpstr>
      <vt:lpstr>Processo de Auditoria de Sistemas</vt:lpstr>
      <vt:lpstr>Processo de Auditoria de Sistemas</vt:lpstr>
      <vt:lpstr>Processo de Auditoria de Sistemas</vt:lpstr>
      <vt:lpstr>Processo de Auditoria de Sistemas</vt:lpstr>
      <vt:lpstr>Processo de Auditoria de Sistemas</vt:lpstr>
      <vt:lpstr>Processo de Auditoria de Sistemas</vt:lpstr>
      <vt:lpstr>Processo de Auditoria de Sistemas</vt:lpstr>
      <vt:lpstr>Processo de Auditoria de Sistemas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Edgard</dc:creator>
  <cp:lastModifiedBy>Edgard</cp:lastModifiedBy>
  <cp:revision>8</cp:revision>
  <dcterms:created xsi:type="dcterms:W3CDTF">2009-04-28T16:00:54Z</dcterms:created>
  <dcterms:modified xsi:type="dcterms:W3CDTF">2009-05-05T21:17:13Z</dcterms:modified>
</cp:coreProperties>
</file>