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7EF-6B9A-4F59-ACC0-3EF4D268D17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D248-BC5F-40AE-BF5E-EC188AB08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88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7EF-6B9A-4F59-ACC0-3EF4D268D17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D248-BC5F-40AE-BF5E-EC188AB08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2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7EF-6B9A-4F59-ACC0-3EF4D268D17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D248-BC5F-40AE-BF5E-EC188AB08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0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7EF-6B9A-4F59-ACC0-3EF4D268D17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D248-BC5F-40AE-BF5E-EC188AB08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5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7EF-6B9A-4F59-ACC0-3EF4D268D17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D248-BC5F-40AE-BF5E-EC188AB08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71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7EF-6B9A-4F59-ACC0-3EF4D268D17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D248-BC5F-40AE-BF5E-EC188AB08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7EF-6B9A-4F59-ACC0-3EF4D268D17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D248-BC5F-40AE-BF5E-EC188AB08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22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7EF-6B9A-4F59-ACC0-3EF4D268D17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D248-BC5F-40AE-BF5E-EC188AB08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31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7EF-6B9A-4F59-ACC0-3EF4D268D17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D248-BC5F-40AE-BF5E-EC188AB08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37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7EF-6B9A-4F59-ACC0-3EF4D268D17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D248-BC5F-40AE-BF5E-EC188AB08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71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7EF-6B9A-4F59-ACC0-3EF4D268D17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D248-BC5F-40AE-BF5E-EC188AB08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4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77EF-6B9A-4F59-ACC0-3EF4D268D17D}" type="datetimeFigureOut">
              <a:rPr lang="es-ES" smtClean="0"/>
              <a:t>26/09/2023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D248-BC5F-40AE-BF5E-EC188AB08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84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71868" y="1203158"/>
            <a:ext cx="5471641" cy="462013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Componentes de un sobremesa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477747" y="4745908"/>
            <a:ext cx="4341475" cy="2701267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Grupo 1:</a:t>
            </a:r>
          </a:p>
          <a:p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Miguel Ángel  </a:t>
            </a:r>
          </a:p>
          <a:p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Jesús Manuel Plana</a:t>
            </a:r>
          </a:p>
          <a:p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Sergio Bravo</a:t>
            </a:r>
            <a:endParaRPr lang="es-ES" dirty="0">
              <a:solidFill>
                <a:schemeClr val="accent6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3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4873752" cy="1325880"/>
          </a:xfrm>
          <a:solidFill>
            <a:srgbClr val="92D050"/>
          </a:solidFill>
        </p:spPr>
        <p:txBody>
          <a:bodyPr/>
          <a:lstStyle/>
          <a:p>
            <a:r>
              <a:rPr lang="es-ES" dirty="0" smtClean="0"/>
              <a:t>Componentes vistos: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325880"/>
            <a:ext cx="4873752" cy="5532120"/>
          </a:xfrm>
          <a:solidFill>
            <a:srgbClr val="92D050"/>
          </a:solidFill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La caja la cual van metidos todos los componentes de dicho sobremesa.</a:t>
            </a:r>
          </a:p>
          <a:p>
            <a:r>
              <a:rPr lang="es-ES" dirty="0" smtClean="0"/>
              <a:t>La fuente de alimentación.</a:t>
            </a:r>
          </a:p>
          <a:p>
            <a:r>
              <a:rPr lang="es-ES" dirty="0" smtClean="0"/>
              <a:t>Cable USD.</a:t>
            </a:r>
          </a:p>
          <a:p>
            <a:r>
              <a:rPr lang="es-ES" dirty="0" smtClean="0"/>
              <a:t>Cable HD.</a:t>
            </a:r>
          </a:p>
          <a:p>
            <a:r>
              <a:rPr lang="es-ES" dirty="0" smtClean="0"/>
              <a:t>Memoria RAM de 8GB de espacio.</a:t>
            </a:r>
          </a:p>
          <a:p>
            <a:r>
              <a:rPr lang="es-ES" dirty="0" smtClean="0"/>
              <a:t>Procesador.</a:t>
            </a:r>
          </a:p>
          <a:p>
            <a:r>
              <a:rPr lang="es-ES" dirty="0" smtClean="0"/>
              <a:t>Disipador.</a:t>
            </a:r>
          </a:p>
          <a:p>
            <a:r>
              <a:rPr lang="es-ES" dirty="0" smtClean="0"/>
              <a:t>La tarjeta grafica.</a:t>
            </a:r>
          </a:p>
          <a:p>
            <a:r>
              <a:rPr lang="es-ES" dirty="0" smtClean="0"/>
              <a:t>Pila de BIOS.</a:t>
            </a:r>
          </a:p>
          <a:p>
            <a:r>
              <a:rPr lang="es-ES" dirty="0" smtClean="0"/>
              <a:t>Dos ventiladores, uno para la caja en si y otro dedicado para la tarjeta grafica.</a:t>
            </a:r>
          </a:p>
          <a:p>
            <a:r>
              <a:rPr lang="es-ES" dirty="0" smtClean="0"/>
              <a:t>Disco duro de 1.0 TB.</a:t>
            </a:r>
          </a:p>
          <a:p>
            <a:r>
              <a:rPr lang="es-ES" dirty="0" smtClean="0"/>
              <a:t>Placa Base.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634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5000"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0"/>
            <a:ext cx="4242816" cy="6858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3200" dirty="0" smtClean="0">
                <a:latin typeface="Arial Nova Cond" panose="020B0506020202020204" pitchFamily="34" charset="0"/>
              </a:rPr>
              <a:t>Componentes mas importantes de una placa base:</a:t>
            </a:r>
          </a:p>
          <a:p>
            <a:pPr marL="0" indent="0">
              <a:buNone/>
            </a:pPr>
            <a:endParaRPr lang="es-ES" dirty="0" smtClean="0">
              <a:latin typeface="Arial Nova Cond" panose="020B0506020202020204" pitchFamily="34" charset="0"/>
            </a:endParaRPr>
          </a:p>
          <a:p>
            <a:pPr marL="0" indent="0">
              <a:buNone/>
            </a:pPr>
            <a:endParaRPr lang="es-ES" dirty="0" smtClean="0">
              <a:latin typeface="Arial Nova Cond" panose="020B0506020202020204" pitchFamily="34" charset="0"/>
            </a:endParaRPr>
          </a:p>
          <a:p>
            <a:pPr marL="0" indent="0">
              <a:buNone/>
            </a:pPr>
            <a:endParaRPr lang="es-ES" dirty="0">
              <a:latin typeface="Arial Nova Cond" panose="020B0506020202020204" pitchFamily="34" charset="0"/>
            </a:endParaRPr>
          </a:p>
          <a:p>
            <a:pPr marL="0" indent="0">
              <a:buNone/>
            </a:pPr>
            <a:endParaRPr lang="es-ES" dirty="0" smtClean="0">
              <a:latin typeface="Arial Nova Cond" panose="020B050602020202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latin typeface="Arial Nova Cond" panose="020B0506020202020204" pitchFamily="34" charset="0"/>
              </a:rPr>
              <a:t>1-Procesador.</a:t>
            </a:r>
          </a:p>
          <a:p>
            <a:pPr marL="0" indent="0">
              <a:buNone/>
            </a:pPr>
            <a:r>
              <a:rPr lang="es-ES" dirty="0" smtClean="0">
                <a:latin typeface="Arial Nova Cond" panose="020B0506020202020204" pitchFamily="34" charset="0"/>
              </a:rPr>
              <a:t>2-RAM.</a:t>
            </a:r>
          </a:p>
          <a:p>
            <a:pPr marL="0" indent="0">
              <a:buNone/>
            </a:pPr>
            <a:r>
              <a:rPr lang="es-ES" dirty="0" smtClean="0">
                <a:latin typeface="Arial Nova Cond" panose="020B0506020202020204" pitchFamily="34" charset="0"/>
              </a:rPr>
              <a:t>3-GPU(Tarjeta grafica).</a:t>
            </a:r>
          </a:p>
          <a:p>
            <a:pPr marL="0" indent="0">
              <a:buNone/>
            </a:pPr>
            <a:r>
              <a:rPr lang="es-ES" dirty="0" smtClean="0">
                <a:latin typeface="Arial Nova Cond" panose="020B0506020202020204" pitchFamily="34" charset="0"/>
              </a:rPr>
              <a:t>4-Pila de BIOS.</a:t>
            </a:r>
          </a:p>
          <a:p>
            <a:pPr marL="0" indent="0">
              <a:buNone/>
            </a:pPr>
            <a:r>
              <a:rPr lang="es-ES" dirty="0" smtClean="0">
                <a:latin typeface="Arial Nova Cond" panose="020B0506020202020204" pitchFamily="34" charset="0"/>
              </a:rPr>
              <a:t>5-Puente norte y puente sur.</a:t>
            </a:r>
            <a:endParaRPr lang="es-ES" dirty="0" smtClean="0">
              <a:latin typeface="Arial Nova Cond" panose="020B050602020202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latin typeface="Arial Nova Cond" panose="020B0506020202020204" pitchFamily="34" charset="0"/>
              </a:rPr>
              <a:t>6-Pines paneles Frontal.</a:t>
            </a:r>
            <a:endParaRPr lang="es-ES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7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35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66" y="2242774"/>
            <a:ext cx="4824986" cy="394771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" y="-219456"/>
            <a:ext cx="7670635" cy="297237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10312" y="2291250"/>
            <a:ext cx="331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Memoria RAM 8GB: Que sirve para dar mas velocidad a los procesos.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078622" y="4590288"/>
            <a:ext cx="1859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Disco duro 1TB:Que sirve para almacenar programas y variados.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3898022"/>
            <a:ext cx="4106823" cy="273119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590288" y="3893465"/>
            <a:ext cx="1883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Fuente de alimentación: Que sirve para suministrar energía a todo los componentes del ordenador.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7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6992" y="291973"/>
            <a:ext cx="7391400" cy="1325563"/>
          </a:xfrm>
        </p:spPr>
        <p:txBody>
          <a:bodyPr/>
          <a:lstStyle/>
          <a:p>
            <a:r>
              <a:rPr lang="es-ES" dirty="0" smtClean="0"/>
              <a:t>Respecto al trabajo en general: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3928" y="3418355"/>
            <a:ext cx="6422136" cy="25010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smtClean="0"/>
              <a:t>Desmontamos todos los componentes correctamente, los montamos de nuevo sin fallos excepto a la hora de poner los pines, que si no los pones bien en su sitio el ordenador no se puede encender.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También cambiamos correctamente la pasta térmica de la GPU y del procesador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94" y="4668892"/>
            <a:ext cx="2970862" cy="19838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985248" y="4361115"/>
            <a:ext cx="2450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Pasta térmica en la GPU</a:t>
            </a:r>
            <a:endParaRPr lang="es-E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5" y="1377603"/>
            <a:ext cx="3059283" cy="204075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4942" y="3415692"/>
            <a:ext cx="3218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Pasta térmica en el procesador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Muchas gracias por ver nuestra presentación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96" y="2356294"/>
            <a:ext cx="4762500" cy="357187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055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226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Nova Cond</vt:lpstr>
      <vt:lpstr>Bahnschrift Condensed</vt:lpstr>
      <vt:lpstr>Calibri</vt:lpstr>
      <vt:lpstr>Calibri Light</vt:lpstr>
      <vt:lpstr>Tema de Office</vt:lpstr>
      <vt:lpstr>Componentes de un sobremesa</vt:lpstr>
      <vt:lpstr>Componentes vistos:</vt:lpstr>
      <vt:lpstr>Presentación de PowerPoint</vt:lpstr>
      <vt:lpstr>Presentación de PowerPoint</vt:lpstr>
      <vt:lpstr>Presentación de PowerPoint</vt:lpstr>
      <vt:lpstr>Respecto al trabajo en general:</vt:lpstr>
      <vt:lpstr>Muchas gracias por ver nuestra presentación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de un sobremesa</dc:title>
  <dc:creator>sergio bravo</dc:creator>
  <cp:lastModifiedBy>sergio bravo</cp:lastModifiedBy>
  <cp:revision>8</cp:revision>
  <dcterms:created xsi:type="dcterms:W3CDTF">2023-09-26T11:24:47Z</dcterms:created>
  <dcterms:modified xsi:type="dcterms:W3CDTF">2023-09-26T13:38:32Z</dcterms:modified>
</cp:coreProperties>
</file>