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02FD6-4A7A-445A-9696-437E16752755}" type="datetimeFigureOut">
              <a:rPr lang="es-ES" smtClean="0"/>
              <a:t>24/10/2024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C5AB48-4C5D-4CEC-A8C5-FBABFEABFA36}" type="slidenum">
              <a:rPr lang="es-ES" smtClean="0"/>
              <a:t>‹Nº›</a:t>
            </a:fld>
            <a:endParaRPr lang="es-ES"/>
          </a:p>
        </p:txBody>
      </p:sp>
    </p:spTree>
    <p:extLst>
      <p:ext uri="{BB962C8B-B14F-4D97-AF65-F5344CB8AC3E}">
        <p14:creationId xmlns:p14="http://schemas.microsoft.com/office/powerpoint/2010/main" val="2520551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DC5AB48-4C5D-4CEC-A8C5-FBABFEABFA36}" type="slidenum">
              <a:rPr lang="es-ES" smtClean="0"/>
              <a:t>1</a:t>
            </a:fld>
            <a:endParaRPr lang="es-ES"/>
          </a:p>
        </p:txBody>
      </p:sp>
    </p:spTree>
    <p:extLst>
      <p:ext uri="{BB962C8B-B14F-4D97-AF65-F5344CB8AC3E}">
        <p14:creationId xmlns:p14="http://schemas.microsoft.com/office/powerpoint/2010/main" val="2231751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4DC5AB48-4C5D-4CEC-A8C5-FBABFEABFA36}" type="slidenum">
              <a:rPr lang="es-ES" smtClean="0"/>
              <a:t>12</a:t>
            </a:fld>
            <a:endParaRPr lang="es-ES"/>
          </a:p>
        </p:txBody>
      </p:sp>
    </p:spTree>
    <p:extLst>
      <p:ext uri="{BB962C8B-B14F-4D97-AF65-F5344CB8AC3E}">
        <p14:creationId xmlns:p14="http://schemas.microsoft.com/office/powerpoint/2010/main" val="690812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D2E3D0BD-F249-46D9-A301-63BE4C08C90F}" type="datetime1">
              <a:rPr lang="es-ES" smtClean="0"/>
              <a:t>24/10/2024</a:t>
            </a:fld>
            <a:endParaRPr lang="es-ES"/>
          </a:p>
        </p:txBody>
      </p:sp>
      <p:sp>
        <p:nvSpPr>
          <p:cNvPr id="5" name="Marcador de pie de página 4"/>
          <p:cNvSpPr>
            <a:spLocks noGrp="1"/>
          </p:cNvSpPr>
          <p:nvPr>
            <p:ph type="ftr" sz="quarter" idx="11"/>
          </p:nvPr>
        </p:nvSpPr>
        <p:spPr/>
        <p:txBody>
          <a:bodyPr/>
          <a:lstStyle/>
          <a:p>
            <a:r>
              <a:rPr lang="es-ES" smtClean="0"/>
              <a:t>Proyecto Despliegue UT-2</a:t>
            </a:r>
            <a:endParaRPr lang="es-ES"/>
          </a:p>
        </p:txBody>
      </p:sp>
      <p:sp>
        <p:nvSpPr>
          <p:cNvPr id="6" name="Marcador de número de diapositiva 5"/>
          <p:cNvSpPr>
            <a:spLocks noGrp="1"/>
          </p:cNvSpPr>
          <p:nvPr>
            <p:ph type="sldNum" sz="quarter" idx="12"/>
          </p:nvPr>
        </p:nvSpPr>
        <p:spPr/>
        <p:txBody>
          <a:bodyPr/>
          <a:lstStyle/>
          <a:p>
            <a:fld id="{78597D21-97E9-413A-88DC-AA10C9156601}" type="slidenum">
              <a:rPr lang="es-ES" smtClean="0"/>
              <a:t>‹Nº›</a:t>
            </a:fld>
            <a:endParaRPr lang="es-ES"/>
          </a:p>
        </p:txBody>
      </p:sp>
    </p:spTree>
    <p:extLst>
      <p:ext uri="{BB962C8B-B14F-4D97-AF65-F5344CB8AC3E}">
        <p14:creationId xmlns:p14="http://schemas.microsoft.com/office/powerpoint/2010/main" val="361581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593C329-903D-4F26-B6B7-0AEC6B608974}" type="datetime1">
              <a:rPr lang="es-ES" smtClean="0"/>
              <a:t>24/10/2024</a:t>
            </a:fld>
            <a:endParaRPr lang="es-ES"/>
          </a:p>
        </p:txBody>
      </p:sp>
      <p:sp>
        <p:nvSpPr>
          <p:cNvPr id="5" name="Marcador de pie de página 4"/>
          <p:cNvSpPr>
            <a:spLocks noGrp="1"/>
          </p:cNvSpPr>
          <p:nvPr>
            <p:ph type="ftr" sz="quarter" idx="11"/>
          </p:nvPr>
        </p:nvSpPr>
        <p:spPr/>
        <p:txBody>
          <a:bodyPr/>
          <a:lstStyle/>
          <a:p>
            <a:r>
              <a:rPr lang="es-ES" smtClean="0"/>
              <a:t>Proyecto Despliegue UT-2</a:t>
            </a:r>
            <a:endParaRPr lang="es-ES"/>
          </a:p>
        </p:txBody>
      </p:sp>
      <p:sp>
        <p:nvSpPr>
          <p:cNvPr id="6" name="Marcador de número de diapositiva 5"/>
          <p:cNvSpPr>
            <a:spLocks noGrp="1"/>
          </p:cNvSpPr>
          <p:nvPr>
            <p:ph type="sldNum" sz="quarter" idx="12"/>
          </p:nvPr>
        </p:nvSpPr>
        <p:spPr/>
        <p:txBody>
          <a:bodyPr/>
          <a:lstStyle/>
          <a:p>
            <a:fld id="{78597D21-97E9-413A-88DC-AA10C9156601}" type="slidenum">
              <a:rPr lang="es-ES" smtClean="0"/>
              <a:t>‹Nº›</a:t>
            </a:fld>
            <a:endParaRPr lang="es-ES"/>
          </a:p>
        </p:txBody>
      </p:sp>
    </p:spTree>
    <p:extLst>
      <p:ext uri="{BB962C8B-B14F-4D97-AF65-F5344CB8AC3E}">
        <p14:creationId xmlns:p14="http://schemas.microsoft.com/office/powerpoint/2010/main" val="417520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D5E6CBF1-1DAD-494B-B938-B3D07C8A0821}" type="datetime1">
              <a:rPr lang="es-ES" smtClean="0"/>
              <a:t>24/10/2024</a:t>
            </a:fld>
            <a:endParaRPr lang="es-ES"/>
          </a:p>
        </p:txBody>
      </p:sp>
      <p:sp>
        <p:nvSpPr>
          <p:cNvPr id="5" name="Marcador de pie de página 4"/>
          <p:cNvSpPr>
            <a:spLocks noGrp="1"/>
          </p:cNvSpPr>
          <p:nvPr>
            <p:ph type="ftr" sz="quarter" idx="11"/>
          </p:nvPr>
        </p:nvSpPr>
        <p:spPr/>
        <p:txBody>
          <a:bodyPr/>
          <a:lstStyle/>
          <a:p>
            <a:r>
              <a:rPr lang="es-ES" smtClean="0"/>
              <a:t>Proyecto Despliegue UT-2</a:t>
            </a:r>
            <a:endParaRPr lang="es-ES"/>
          </a:p>
        </p:txBody>
      </p:sp>
      <p:sp>
        <p:nvSpPr>
          <p:cNvPr id="6" name="Marcador de número de diapositiva 5"/>
          <p:cNvSpPr>
            <a:spLocks noGrp="1"/>
          </p:cNvSpPr>
          <p:nvPr>
            <p:ph type="sldNum" sz="quarter" idx="12"/>
          </p:nvPr>
        </p:nvSpPr>
        <p:spPr/>
        <p:txBody>
          <a:bodyPr/>
          <a:lstStyle/>
          <a:p>
            <a:fld id="{78597D21-97E9-413A-88DC-AA10C9156601}" type="slidenum">
              <a:rPr lang="es-ES" smtClean="0"/>
              <a:t>‹Nº›</a:t>
            </a:fld>
            <a:endParaRPr lang="es-ES"/>
          </a:p>
        </p:txBody>
      </p:sp>
    </p:spTree>
    <p:extLst>
      <p:ext uri="{BB962C8B-B14F-4D97-AF65-F5344CB8AC3E}">
        <p14:creationId xmlns:p14="http://schemas.microsoft.com/office/powerpoint/2010/main" val="13985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D3606E6E-5EA0-414B-BE82-A5DF9A813664}" type="datetime1">
              <a:rPr lang="es-ES" smtClean="0"/>
              <a:t>24/10/2024</a:t>
            </a:fld>
            <a:endParaRPr lang="es-ES"/>
          </a:p>
        </p:txBody>
      </p:sp>
      <p:sp>
        <p:nvSpPr>
          <p:cNvPr id="5" name="Marcador de pie de página 4"/>
          <p:cNvSpPr>
            <a:spLocks noGrp="1"/>
          </p:cNvSpPr>
          <p:nvPr>
            <p:ph type="ftr" sz="quarter" idx="11"/>
          </p:nvPr>
        </p:nvSpPr>
        <p:spPr/>
        <p:txBody>
          <a:bodyPr/>
          <a:lstStyle/>
          <a:p>
            <a:r>
              <a:rPr lang="es-ES" smtClean="0"/>
              <a:t>Proyecto Despliegue UT-2</a:t>
            </a:r>
            <a:endParaRPr lang="es-ES"/>
          </a:p>
        </p:txBody>
      </p:sp>
      <p:sp>
        <p:nvSpPr>
          <p:cNvPr id="6" name="Marcador de número de diapositiva 5"/>
          <p:cNvSpPr>
            <a:spLocks noGrp="1"/>
          </p:cNvSpPr>
          <p:nvPr>
            <p:ph type="sldNum" sz="quarter" idx="12"/>
          </p:nvPr>
        </p:nvSpPr>
        <p:spPr/>
        <p:txBody>
          <a:bodyPr/>
          <a:lstStyle/>
          <a:p>
            <a:fld id="{78597D21-97E9-413A-88DC-AA10C9156601}" type="slidenum">
              <a:rPr lang="es-ES" smtClean="0"/>
              <a:t>‹Nº›</a:t>
            </a:fld>
            <a:endParaRPr lang="es-ES"/>
          </a:p>
        </p:txBody>
      </p:sp>
    </p:spTree>
    <p:extLst>
      <p:ext uri="{BB962C8B-B14F-4D97-AF65-F5344CB8AC3E}">
        <p14:creationId xmlns:p14="http://schemas.microsoft.com/office/powerpoint/2010/main" val="186056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F9FFE90A-2CF6-4A88-8247-A7EA7453AFE8}" type="datetime1">
              <a:rPr lang="es-ES" smtClean="0"/>
              <a:t>24/10/2024</a:t>
            </a:fld>
            <a:endParaRPr lang="es-ES"/>
          </a:p>
        </p:txBody>
      </p:sp>
      <p:sp>
        <p:nvSpPr>
          <p:cNvPr id="5" name="Marcador de pie de página 4"/>
          <p:cNvSpPr>
            <a:spLocks noGrp="1"/>
          </p:cNvSpPr>
          <p:nvPr>
            <p:ph type="ftr" sz="quarter" idx="11"/>
          </p:nvPr>
        </p:nvSpPr>
        <p:spPr/>
        <p:txBody>
          <a:bodyPr/>
          <a:lstStyle/>
          <a:p>
            <a:r>
              <a:rPr lang="es-ES" smtClean="0"/>
              <a:t>Proyecto Despliegue UT-2</a:t>
            </a:r>
            <a:endParaRPr lang="es-ES"/>
          </a:p>
        </p:txBody>
      </p:sp>
      <p:sp>
        <p:nvSpPr>
          <p:cNvPr id="6" name="Marcador de número de diapositiva 5"/>
          <p:cNvSpPr>
            <a:spLocks noGrp="1"/>
          </p:cNvSpPr>
          <p:nvPr>
            <p:ph type="sldNum" sz="quarter" idx="12"/>
          </p:nvPr>
        </p:nvSpPr>
        <p:spPr/>
        <p:txBody>
          <a:bodyPr/>
          <a:lstStyle/>
          <a:p>
            <a:fld id="{78597D21-97E9-413A-88DC-AA10C9156601}" type="slidenum">
              <a:rPr lang="es-ES" smtClean="0"/>
              <a:t>‹Nº›</a:t>
            </a:fld>
            <a:endParaRPr lang="es-ES"/>
          </a:p>
        </p:txBody>
      </p:sp>
    </p:spTree>
    <p:extLst>
      <p:ext uri="{BB962C8B-B14F-4D97-AF65-F5344CB8AC3E}">
        <p14:creationId xmlns:p14="http://schemas.microsoft.com/office/powerpoint/2010/main" val="121070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E6DE2E34-5898-4373-A474-43DD40922F00}" type="datetime1">
              <a:rPr lang="es-ES" smtClean="0"/>
              <a:t>24/10/2024</a:t>
            </a:fld>
            <a:endParaRPr lang="es-ES"/>
          </a:p>
        </p:txBody>
      </p:sp>
      <p:sp>
        <p:nvSpPr>
          <p:cNvPr id="6" name="Marcador de pie de página 5"/>
          <p:cNvSpPr>
            <a:spLocks noGrp="1"/>
          </p:cNvSpPr>
          <p:nvPr>
            <p:ph type="ftr" sz="quarter" idx="11"/>
          </p:nvPr>
        </p:nvSpPr>
        <p:spPr/>
        <p:txBody>
          <a:bodyPr/>
          <a:lstStyle/>
          <a:p>
            <a:r>
              <a:rPr lang="es-ES" smtClean="0"/>
              <a:t>Proyecto Despliegue UT-2</a:t>
            </a:r>
            <a:endParaRPr lang="es-ES"/>
          </a:p>
        </p:txBody>
      </p:sp>
      <p:sp>
        <p:nvSpPr>
          <p:cNvPr id="7" name="Marcador de número de diapositiva 6"/>
          <p:cNvSpPr>
            <a:spLocks noGrp="1"/>
          </p:cNvSpPr>
          <p:nvPr>
            <p:ph type="sldNum" sz="quarter" idx="12"/>
          </p:nvPr>
        </p:nvSpPr>
        <p:spPr/>
        <p:txBody>
          <a:bodyPr/>
          <a:lstStyle/>
          <a:p>
            <a:fld id="{78597D21-97E9-413A-88DC-AA10C9156601}" type="slidenum">
              <a:rPr lang="es-ES" smtClean="0"/>
              <a:t>‹Nº›</a:t>
            </a:fld>
            <a:endParaRPr lang="es-ES"/>
          </a:p>
        </p:txBody>
      </p:sp>
    </p:spTree>
    <p:extLst>
      <p:ext uri="{BB962C8B-B14F-4D97-AF65-F5344CB8AC3E}">
        <p14:creationId xmlns:p14="http://schemas.microsoft.com/office/powerpoint/2010/main" val="1900047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B541FD8B-4A72-4372-B609-A316422C4628}" type="datetime1">
              <a:rPr lang="es-ES" smtClean="0"/>
              <a:t>24/10/2024</a:t>
            </a:fld>
            <a:endParaRPr lang="es-ES"/>
          </a:p>
        </p:txBody>
      </p:sp>
      <p:sp>
        <p:nvSpPr>
          <p:cNvPr id="8" name="Marcador de pie de página 7"/>
          <p:cNvSpPr>
            <a:spLocks noGrp="1"/>
          </p:cNvSpPr>
          <p:nvPr>
            <p:ph type="ftr" sz="quarter" idx="11"/>
          </p:nvPr>
        </p:nvSpPr>
        <p:spPr/>
        <p:txBody>
          <a:bodyPr/>
          <a:lstStyle/>
          <a:p>
            <a:r>
              <a:rPr lang="es-ES" smtClean="0"/>
              <a:t>Proyecto Despliegue UT-2</a:t>
            </a:r>
            <a:endParaRPr lang="es-ES"/>
          </a:p>
        </p:txBody>
      </p:sp>
      <p:sp>
        <p:nvSpPr>
          <p:cNvPr id="9" name="Marcador de número de diapositiva 8"/>
          <p:cNvSpPr>
            <a:spLocks noGrp="1"/>
          </p:cNvSpPr>
          <p:nvPr>
            <p:ph type="sldNum" sz="quarter" idx="12"/>
          </p:nvPr>
        </p:nvSpPr>
        <p:spPr/>
        <p:txBody>
          <a:bodyPr/>
          <a:lstStyle/>
          <a:p>
            <a:fld id="{78597D21-97E9-413A-88DC-AA10C9156601}" type="slidenum">
              <a:rPr lang="es-ES" smtClean="0"/>
              <a:t>‹Nº›</a:t>
            </a:fld>
            <a:endParaRPr lang="es-ES"/>
          </a:p>
        </p:txBody>
      </p:sp>
    </p:spTree>
    <p:extLst>
      <p:ext uri="{BB962C8B-B14F-4D97-AF65-F5344CB8AC3E}">
        <p14:creationId xmlns:p14="http://schemas.microsoft.com/office/powerpoint/2010/main" val="96929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7A8B4523-228D-4989-98B2-58E52F385599}" type="datetime1">
              <a:rPr lang="es-ES" smtClean="0"/>
              <a:t>24/10/2024</a:t>
            </a:fld>
            <a:endParaRPr lang="es-ES"/>
          </a:p>
        </p:txBody>
      </p:sp>
      <p:sp>
        <p:nvSpPr>
          <p:cNvPr id="4" name="Marcador de pie de página 3"/>
          <p:cNvSpPr>
            <a:spLocks noGrp="1"/>
          </p:cNvSpPr>
          <p:nvPr>
            <p:ph type="ftr" sz="quarter" idx="11"/>
          </p:nvPr>
        </p:nvSpPr>
        <p:spPr/>
        <p:txBody>
          <a:bodyPr/>
          <a:lstStyle/>
          <a:p>
            <a:r>
              <a:rPr lang="es-ES" smtClean="0"/>
              <a:t>Proyecto Despliegue UT-2</a:t>
            </a:r>
            <a:endParaRPr lang="es-ES"/>
          </a:p>
        </p:txBody>
      </p:sp>
      <p:sp>
        <p:nvSpPr>
          <p:cNvPr id="5" name="Marcador de número de diapositiva 4"/>
          <p:cNvSpPr>
            <a:spLocks noGrp="1"/>
          </p:cNvSpPr>
          <p:nvPr>
            <p:ph type="sldNum" sz="quarter" idx="12"/>
          </p:nvPr>
        </p:nvSpPr>
        <p:spPr/>
        <p:txBody>
          <a:bodyPr/>
          <a:lstStyle/>
          <a:p>
            <a:fld id="{78597D21-97E9-413A-88DC-AA10C9156601}" type="slidenum">
              <a:rPr lang="es-ES" smtClean="0"/>
              <a:t>‹Nº›</a:t>
            </a:fld>
            <a:endParaRPr lang="es-ES"/>
          </a:p>
        </p:txBody>
      </p:sp>
    </p:spTree>
    <p:extLst>
      <p:ext uri="{BB962C8B-B14F-4D97-AF65-F5344CB8AC3E}">
        <p14:creationId xmlns:p14="http://schemas.microsoft.com/office/powerpoint/2010/main" val="945591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1A7B470-C740-49A8-B25C-36CADB6DBC36}" type="datetime1">
              <a:rPr lang="es-ES" smtClean="0"/>
              <a:t>24/10/2024</a:t>
            </a:fld>
            <a:endParaRPr lang="es-ES"/>
          </a:p>
        </p:txBody>
      </p:sp>
      <p:sp>
        <p:nvSpPr>
          <p:cNvPr id="3" name="Marcador de pie de página 2"/>
          <p:cNvSpPr>
            <a:spLocks noGrp="1"/>
          </p:cNvSpPr>
          <p:nvPr>
            <p:ph type="ftr" sz="quarter" idx="11"/>
          </p:nvPr>
        </p:nvSpPr>
        <p:spPr/>
        <p:txBody>
          <a:bodyPr/>
          <a:lstStyle/>
          <a:p>
            <a:r>
              <a:rPr lang="es-ES" smtClean="0"/>
              <a:t>Proyecto Despliegue UT-2</a:t>
            </a:r>
            <a:endParaRPr lang="es-ES"/>
          </a:p>
        </p:txBody>
      </p:sp>
      <p:sp>
        <p:nvSpPr>
          <p:cNvPr id="4" name="Marcador de número de diapositiva 3"/>
          <p:cNvSpPr>
            <a:spLocks noGrp="1"/>
          </p:cNvSpPr>
          <p:nvPr>
            <p:ph type="sldNum" sz="quarter" idx="12"/>
          </p:nvPr>
        </p:nvSpPr>
        <p:spPr/>
        <p:txBody>
          <a:bodyPr/>
          <a:lstStyle/>
          <a:p>
            <a:fld id="{78597D21-97E9-413A-88DC-AA10C9156601}" type="slidenum">
              <a:rPr lang="es-ES" smtClean="0"/>
              <a:t>‹Nº›</a:t>
            </a:fld>
            <a:endParaRPr lang="es-ES"/>
          </a:p>
        </p:txBody>
      </p:sp>
    </p:spTree>
    <p:extLst>
      <p:ext uri="{BB962C8B-B14F-4D97-AF65-F5344CB8AC3E}">
        <p14:creationId xmlns:p14="http://schemas.microsoft.com/office/powerpoint/2010/main" val="256249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D322C5E-E348-441A-BC1D-DF6B764EADA1}" type="datetime1">
              <a:rPr lang="es-ES" smtClean="0"/>
              <a:t>24/10/2024</a:t>
            </a:fld>
            <a:endParaRPr lang="es-ES"/>
          </a:p>
        </p:txBody>
      </p:sp>
      <p:sp>
        <p:nvSpPr>
          <p:cNvPr id="6" name="Marcador de pie de página 5"/>
          <p:cNvSpPr>
            <a:spLocks noGrp="1"/>
          </p:cNvSpPr>
          <p:nvPr>
            <p:ph type="ftr" sz="quarter" idx="11"/>
          </p:nvPr>
        </p:nvSpPr>
        <p:spPr/>
        <p:txBody>
          <a:bodyPr/>
          <a:lstStyle/>
          <a:p>
            <a:r>
              <a:rPr lang="es-ES" smtClean="0"/>
              <a:t>Proyecto Despliegue UT-2</a:t>
            </a:r>
            <a:endParaRPr lang="es-ES"/>
          </a:p>
        </p:txBody>
      </p:sp>
      <p:sp>
        <p:nvSpPr>
          <p:cNvPr id="7" name="Marcador de número de diapositiva 6"/>
          <p:cNvSpPr>
            <a:spLocks noGrp="1"/>
          </p:cNvSpPr>
          <p:nvPr>
            <p:ph type="sldNum" sz="quarter" idx="12"/>
          </p:nvPr>
        </p:nvSpPr>
        <p:spPr/>
        <p:txBody>
          <a:bodyPr/>
          <a:lstStyle/>
          <a:p>
            <a:fld id="{78597D21-97E9-413A-88DC-AA10C9156601}" type="slidenum">
              <a:rPr lang="es-ES" smtClean="0"/>
              <a:t>‹Nº›</a:t>
            </a:fld>
            <a:endParaRPr lang="es-ES"/>
          </a:p>
        </p:txBody>
      </p:sp>
    </p:spTree>
    <p:extLst>
      <p:ext uri="{BB962C8B-B14F-4D97-AF65-F5344CB8AC3E}">
        <p14:creationId xmlns:p14="http://schemas.microsoft.com/office/powerpoint/2010/main" val="305816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D638399-5536-4D60-B99E-AA1EC6FD169E}" type="datetime1">
              <a:rPr lang="es-ES" smtClean="0"/>
              <a:t>24/10/2024</a:t>
            </a:fld>
            <a:endParaRPr lang="es-ES"/>
          </a:p>
        </p:txBody>
      </p:sp>
      <p:sp>
        <p:nvSpPr>
          <p:cNvPr id="6" name="Marcador de pie de página 5"/>
          <p:cNvSpPr>
            <a:spLocks noGrp="1"/>
          </p:cNvSpPr>
          <p:nvPr>
            <p:ph type="ftr" sz="quarter" idx="11"/>
          </p:nvPr>
        </p:nvSpPr>
        <p:spPr/>
        <p:txBody>
          <a:bodyPr/>
          <a:lstStyle/>
          <a:p>
            <a:r>
              <a:rPr lang="es-ES" smtClean="0"/>
              <a:t>Proyecto Despliegue UT-2</a:t>
            </a:r>
            <a:endParaRPr lang="es-ES"/>
          </a:p>
        </p:txBody>
      </p:sp>
      <p:sp>
        <p:nvSpPr>
          <p:cNvPr id="7" name="Marcador de número de diapositiva 6"/>
          <p:cNvSpPr>
            <a:spLocks noGrp="1"/>
          </p:cNvSpPr>
          <p:nvPr>
            <p:ph type="sldNum" sz="quarter" idx="12"/>
          </p:nvPr>
        </p:nvSpPr>
        <p:spPr/>
        <p:txBody>
          <a:bodyPr/>
          <a:lstStyle/>
          <a:p>
            <a:fld id="{78597D21-97E9-413A-88DC-AA10C9156601}" type="slidenum">
              <a:rPr lang="es-ES" smtClean="0"/>
              <a:t>‹Nº›</a:t>
            </a:fld>
            <a:endParaRPr lang="es-ES"/>
          </a:p>
        </p:txBody>
      </p:sp>
    </p:spTree>
    <p:extLst>
      <p:ext uri="{BB962C8B-B14F-4D97-AF65-F5344CB8AC3E}">
        <p14:creationId xmlns:p14="http://schemas.microsoft.com/office/powerpoint/2010/main" val="933518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96708-3DD6-49DA-BDFB-5934E4DBFEA0}" type="datetime1">
              <a:rPr lang="es-ES" smtClean="0"/>
              <a:t>24/10/2024</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smtClean="0"/>
              <a:t>Proyecto Despliegue UT-2</a:t>
            </a:r>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97D21-97E9-413A-88DC-AA10C9156601}" type="slidenum">
              <a:rPr lang="es-ES" smtClean="0"/>
              <a:t>‹Nº›</a:t>
            </a:fld>
            <a:endParaRPr lang="es-ES"/>
          </a:p>
        </p:txBody>
      </p:sp>
    </p:spTree>
    <p:extLst>
      <p:ext uri="{BB962C8B-B14F-4D97-AF65-F5344CB8AC3E}">
        <p14:creationId xmlns:p14="http://schemas.microsoft.com/office/powerpoint/2010/main" val="791393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Marcador de número de diapositiva 3"/>
          <p:cNvSpPr>
            <a:spLocks noGrp="1"/>
          </p:cNvSpPr>
          <p:nvPr>
            <p:ph type="sldNum" sz="quarter" idx="12"/>
          </p:nvPr>
        </p:nvSpPr>
        <p:spPr/>
        <p:txBody>
          <a:bodyPr/>
          <a:lstStyle/>
          <a:p>
            <a:fld id="{78597D21-97E9-413A-88DC-AA10C9156601}" type="slidenum">
              <a:rPr lang="es-ES" smtClean="0"/>
              <a:t>1</a:t>
            </a:fld>
            <a:endParaRPr lang="es-ES"/>
          </a:p>
        </p:txBody>
      </p:sp>
      <p:sp>
        <p:nvSpPr>
          <p:cNvPr id="5" name="Marcador de pie de página 4"/>
          <p:cNvSpPr>
            <a:spLocks noGrp="1"/>
          </p:cNvSpPr>
          <p:nvPr>
            <p:ph type="ftr" sz="quarter" idx="11"/>
          </p:nvPr>
        </p:nvSpPr>
        <p:spPr/>
        <p:txBody>
          <a:bodyPr/>
          <a:lstStyle/>
          <a:p>
            <a:r>
              <a:rPr lang="es-ES" smtClean="0"/>
              <a:t>Proyecto Despliegue UT-2</a:t>
            </a:r>
            <a:endParaRPr lang="es-ES"/>
          </a:p>
        </p:txBody>
      </p:sp>
      <p:sp>
        <p:nvSpPr>
          <p:cNvPr id="6" name="CuadroTexto 5"/>
          <p:cNvSpPr txBox="1"/>
          <p:nvPr/>
        </p:nvSpPr>
        <p:spPr>
          <a:xfrm>
            <a:off x="7047725" y="162922"/>
            <a:ext cx="1911929" cy="646331"/>
          </a:xfrm>
          <a:prstGeom prst="rect">
            <a:avLst/>
          </a:prstGeom>
          <a:noFill/>
        </p:spPr>
        <p:txBody>
          <a:bodyPr wrap="square" rtlCol="0">
            <a:spAutoFit/>
          </a:bodyPr>
          <a:lstStyle/>
          <a:p>
            <a:r>
              <a:rPr lang="es-ES" sz="3600" dirty="0" smtClean="0">
                <a:latin typeface="Algerian" panose="04020705040A02060702" pitchFamily="82" charset="0"/>
              </a:rPr>
              <a:t>Índice:</a:t>
            </a:r>
            <a:endParaRPr lang="es-ES" sz="3600" dirty="0">
              <a:latin typeface="Algerian" panose="04020705040A02060702" pitchFamily="82" charset="0"/>
            </a:endParaRPr>
          </a:p>
        </p:txBody>
      </p:sp>
      <p:sp>
        <p:nvSpPr>
          <p:cNvPr id="8" name="CuadroTexto 7"/>
          <p:cNvSpPr txBox="1"/>
          <p:nvPr/>
        </p:nvSpPr>
        <p:spPr>
          <a:xfrm>
            <a:off x="7740763" y="960390"/>
            <a:ext cx="4220328" cy="5078313"/>
          </a:xfrm>
          <a:prstGeom prst="rect">
            <a:avLst/>
          </a:prstGeom>
          <a:noFill/>
        </p:spPr>
        <p:txBody>
          <a:bodyPr wrap="square" rtlCol="0">
            <a:spAutoFit/>
          </a:bodyPr>
          <a:lstStyle/>
          <a:p>
            <a:pPr lvl="0"/>
            <a:r>
              <a:rPr lang="es-ES" dirty="0" smtClean="0">
                <a:latin typeface="Arial Black" panose="020B0A04020102020204" pitchFamily="34" charset="0"/>
              </a:rPr>
              <a:t>1.  Cuenta </a:t>
            </a:r>
            <a:r>
              <a:rPr lang="es-ES" dirty="0">
                <a:latin typeface="Arial Black" panose="020B0A04020102020204" pitchFamily="34" charset="0"/>
              </a:rPr>
              <a:t>en Vercel. </a:t>
            </a:r>
            <a:endParaRPr lang="es-ES" dirty="0" smtClean="0">
              <a:latin typeface="Arial Black" panose="020B0A04020102020204" pitchFamily="34" charset="0"/>
            </a:endParaRPr>
          </a:p>
          <a:p>
            <a:pPr lvl="0"/>
            <a:endParaRPr lang="es-ES" dirty="0">
              <a:latin typeface="Arial Black" panose="020B0A04020102020204" pitchFamily="34" charset="0"/>
            </a:endParaRPr>
          </a:p>
          <a:p>
            <a:pPr lvl="0"/>
            <a:r>
              <a:rPr lang="es-ES" dirty="0" smtClean="0">
                <a:latin typeface="Arial Black" panose="020B0A04020102020204" pitchFamily="34" charset="0"/>
              </a:rPr>
              <a:t>2.  Contar </a:t>
            </a:r>
            <a:r>
              <a:rPr lang="es-ES" dirty="0">
                <a:latin typeface="Arial Black" panose="020B0A04020102020204" pitchFamily="34" charset="0"/>
              </a:rPr>
              <a:t>con un proyecto JavaScript previamente creado y almacenado en un repositorio de control de versiones (preferiblemente GitHub o </a:t>
            </a:r>
            <a:r>
              <a:rPr lang="es-ES" dirty="0" err="1" smtClean="0">
                <a:latin typeface="Arial Black" panose="020B0A04020102020204" pitchFamily="34" charset="0"/>
              </a:rPr>
              <a:t>GitLab</a:t>
            </a:r>
            <a:r>
              <a:rPr lang="es-ES" dirty="0" smtClean="0">
                <a:latin typeface="Arial Black" panose="020B0A04020102020204" pitchFamily="34" charset="0"/>
              </a:rPr>
              <a:t>).</a:t>
            </a:r>
          </a:p>
          <a:p>
            <a:pPr lvl="0"/>
            <a:r>
              <a:rPr lang="es-ES" dirty="0" smtClean="0">
                <a:latin typeface="Arial Black" panose="020B0A04020102020204" pitchFamily="34" charset="0"/>
              </a:rPr>
              <a:t> </a:t>
            </a:r>
            <a:endParaRPr lang="es-ES" dirty="0">
              <a:latin typeface="Arial Black" panose="020B0A04020102020204" pitchFamily="34" charset="0"/>
            </a:endParaRPr>
          </a:p>
          <a:p>
            <a:pPr lvl="0"/>
            <a:r>
              <a:rPr lang="es-ES" dirty="0" smtClean="0">
                <a:latin typeface="Arial Black" panose="020B0A04020102020204" pitchFamily="34" charset="0"/>
              </a:rPr>
              <a:t>3.  Instalar </a:t>
            </a:r>
            <a:r>
              <a:rPr lang="es-ES" dirty="0">
                <a:latin typeface="Arial Black" panose="020B0A04020102020204" pitchFamily="34" charset="0"/>
              </a:rPr>
              <a:t>las herramientas básicas de desarrollo web (Node.js, npm/</a:t>
            </a:r>
            <a:r>
              <a:rPr lang="es-ES" dirty="0" err="1">
                <a:latin typeface="Arial Black" panose="020B0A04020102020204" pitchFamily="34" charset="0"/>
              </a:rPr>
              <a:t>yarn</a:t>
            </a:r>
            <a:r>
              <a:rPr lang="es-ES" dirty="0">
                <a:latin typeface="Arial Black" panose="020B0A04020102020204" pitchFamily="34" charset="0"/>
              </a:rPr>
              <a:t>, etc.). </a:t>
            </a:r>
            <a:endParaRPr lang="es-ES" dirty="0" smtClean="0">
              <a:latin typeface="Arial Black" panose="020B0A04020102020204" pitchFamily="34" charset="0"/>
            </a:endParaRPr>
          </a:p>
          <a:p>
            <a:pPr lvl="0"/>
            <a:endParaRPr lang="es-ES" dirty="0">
              <a:latin typeface="Arial Black" panose="020B0A04020102020204" pitchFamily="34" charset="0"/>
            </a:endParaRPr>
          </a:p>
          <a:p>
            <a:pPr marL="342900" lvl="0" indent="-342900">
              <a:buAutoNum type="arabicPeriod" startAt="4"/>
            </a:pPr>
            <a:r>
              <a:rPr lang="es-ES" dirty="0" smtClean="0">
                <a:latin typeface="Arial Black" panose="020B0A04020102020204" pitchFamily="34" charset="0"/>
              </a:rPr>
              <a:t>Dominio </a:t>
            </a:r>
            <a:r>
              <a:rPr lang="es-ES" dirty="0">
                <a:latin typeface="Arial Black" panose="020B0A04020102020204" pitchFamily="34" charset="0"/>
              </a:rPr>
              <a:t>propio si deseas configurarlo</a:t>
            </a:r>
            <a:r>
              <a:rPr lang="es-ES" dirty="0" smtClean="0">
                <a:latin typeface="Arial Black" panose="020B0A04020102020204" pitchFamily="34" charset="0"/>
              </a:rPr>
              <a:t>.</a:t>
            </a:r>
          </a:p>
          <a:p>
            <a:pPr lvl="0"/>
            <a:endParaRPr lang="es-ES" dirty="0" smtClean="0">
              <a:latin typeface="Arial Black" panose="020B0A04020102020204" pitchFamily="34" charset="0"/>
            </a:endParaRPr>
          </a:p>
          <a:p>
            <a:pPr lvl="0"/>
            <a:r>
              <a:rPr lang="es-ES" dirty="0" smtClean="0">
                <a:latin typeface="Arial Black" panose="020B0A04020102020204" pitchFamily="34" charset="0"/>
              </a:rPr>
              <a:t>5.   Despliegue en </a:t>
            </a:r>
            <a:r>
              <a:rPr lang="es-ES" dirty="0" err="1" smtClean="0">
                <a:latin typeface="Arial Black" panose="020B0A04020102020204" pitchFamily="34" charset="0"/>
              </a:rPr>
              <a:t>Render</a:t>
            </a:r>
            <a:r>
              <a:rPr lang="es-ES" dirty="0" smtClean="0">
                <a:latin typeface="Arial Black" panose="020B0A04020102020204" pitchFamily="34" charset="0"/>
              </a:rPr>
              <a:t>. </a:t>
            </a:r>
            <a:endParaRPr lang="es-ES" dirty="0">
              <a:latin typeface="Arial Black" panose="020B0A04020102020204" pitchFamily="34" charset="0"/>
            </a:endParaRPr>
          </a:p>
          <a:p>
            <a:endParaRPr lang="es-ES" dirty="0"/>
          </a:p>
        </p:txBody>
      </p:sp>
      <p:sp>
        <p:nvSpPr>
          <p:cNvPr id="2" name="CuadroTexto 1"/>
          <p:cNvSpPr txBox="1"/>
          <p:nvPr/>
        </p:nvSpPr>
        <p:spPr>
          <a:xfrm>
            <a:off x="175491" y="162922"/>
            <a:ext cx="6022109" cy="584775"/>
          </a:xfrm>
          <a:prstGeom prst="rect">
            <a:avLst/>
          </a:prstGeom>
          <a:noFill/>
        </p:spPr>
        <p:txBody>
          <a:bodyPr wrap="square" rtlCol="0">
            <a:spAutoFit/>
          </a:bodyPr>
          <a:lstStyle/>
          <a:p>
            <a:r>
              <a:rPr lang="es-ES" sz="3200" dirty="0" smtClean="0">
                <a:latin typeface="Algerian" panose="04020705040A02060702" pitchFamily="82" charset="0"/>
              </a:rPr>
              <a:t>Despliega Tu Pagina Web.</a:t>
            </a:r>
            <a:endParaRPr lang="es-ES" sz="3200" dirty="0">
              <a:latin typeface="Algerian" panose="04020705040A02060702" pitchFamily="82" charset="0"/>
            </a:endParaRPr>
          </a:p>
        </p:txBody>
      </p:sp>
    </p:spTree>
    <p:extLst>
      <p:ext uri="{BB962C8B-B14F-4D97-AF65-F5344CB8AC3E}">
        <p14:creationId xmlns:p14="http://schemas.microsoft.com/office/powerpoint/2010/main" val="883113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77982" y="624897"/>
            <a:ext cx="4103255" cy="2229139"/>
          </a:xfrm>
        </p:spPr>
        <p:txBody>
          <a:bodyPr/>
          <a:lstStyle/>
          <a:p>
            <a:pPr marL="0" indent="0">
              <a:buNone/>
            </a:pPr>
            <a:r>
              <a:rPr lang="es-ES" dirty="0">
                <a:solidFill>
                  <a:schemeClr val="bg1"/>
                </a:solidFill>
              </a:rPr>
              <a:t>Se nos abrirá una seria de opciones para poder usar dominios reales como bien se puede ver en la captura de abajo. </a:t>
            </a:r>
          </a:p>
        </p:txBody>
      </p:sp>
      <p:sp>
        <p:nvSpPr>
          <p:cNvPr id="4" name="Marcador de pie de página 3"/>
          <p:cNvSpPr>
            <a:spLocks noGrp="1"/>
          </p:cNvSpPr>
          <p:nvPr>
            <p:ph type="ftr" sz="quarter" idx="11"/>
          </p:nvPr>
        </p:nvSpPr>
        <p:spPr/>
        <p:txBody>
          <a:bodyPr/>
          <a:lstStyle/>
          <a:p>
            <a:r>
              <a:rPr lang="es-ES" smtClean="0"/>
              <a:t>Proyecto Despliegue UT-2</a:t>
            </a:r>
            <a:endParaRPr lang="es-ES"/>
          </a:p>
        </p:txBody>
      </p:sp>
      <p:sp>
        <p:nvSpPr>
          <p:cNvPr id="5" name="Marcador de número de diapositiva 4"/>
          <p:cNvSpPr>
            <a:spLocks noGrp="1"/>
          </p:cNvSpPr>
          <p:nvPr>
            <p:ph type="sldNum" sz="quarter" idx="12"/>
          </p:nvPr>
        </p:nvSpPr>
        <p:spPr/>
        <p:txBody>
          <a:bodyPr/>
          <a:lstStyle/>
          <a:p>
            <a:fld id="{78597D21-97E9-413A-88DC-AA10C9156601}" type="slidenum">
              <a:rPr lang="es-ES" smtClean="0"/>
              <a:t>10</a:t>
            </a:fld>
            <a:endParaRPr lang="es-ES"/>
          </a:p>
        </p:txBody>
      </p:sp>
      <p:pic>
        <p:nvPicPr>
          <p:cNvPr id="6" name="Imagen 5"/>
          <p:cNvPicPr/>
          <p:nvPr/>
        </p:nvPicPr>
        <p:blipFill>
          <a:blip r:embed="rId3"/>
          <a:stretch>
            <a:fillRect/>
          </a:stretch>
        </p:blipFill>
        <p:spPr>
          <a:xfrm>
            <a:off x="4945380" y="1739466"/>
            <a:ext cx="5400040" cy="4415155"/>
          </a:xfrm>
          <a:prstGeom prst="rect">
            <a:avLst/>
          </a:prstGeom>
        </p:spPr>
      </p:pic>
    </p:spTree>
    <p:extLst>
      <p:ext uri="{BB962C8B-B14F-4D97-AF65-F5344CB8AC3E}">
        <p14:creationId xmlns:p14="http://schemas.microsoft.com/office/powerpoint/2010/main" val="3511156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98098" y="3297070"/>
            <a:ext cx="4241800" cy="2986520"/>
          </a:xfrm>
        </p:spPr>
        <p:txBody>
          <a:bodyPr/>
          <a:lstStyle/>
          <a:p>
            <a:pPr marL="0" indent="0">
              <a:buNone/>
            </a:pPr>
            <a:r>
              <a:rPr lang="es-ES" dirty="0">
                <a:solidFill>
                  <a:schemeClr val="bg1"/>
                </a:solidFill>
              </a:rPr>
              <a:t>Una vez agregado el dominio, y con permiso de esa empresa que tiene el dominio, nos saldrá como verificado, ahí es cuando con ese dominio podríamos ver nuestro proyecto.</a:t>
            </a:r>
          </a:p>
          <a:p>
            <a:pPr marL="0" indent="0">
              <a:buNone/>
            </a:pPr>
            <a:endParaRPr lang="es-ES" dirty="0"/>
          </a:p>
        </p:txBody>
      </p:sp>
      <p:sp>
        <p:nvSpPr>
          <p:cNvPr id="4" name="Marcador de pie de página 3"/>
          <p:cNvSpPr>
            <a:spLocks noGrp="1"/>
          </p:cNvSpPr>
          <p:nvPr>
            <p:ph type="ftr" sz="quarter" idx="11"/>
          </p:nvPr>
        </p:nvSpPr>
        <p:spPr/>
        <p:txBody>
          <a:bodyPr/>
          <a:lstStyle/>
          <a:p>
            <a:r>
              <a:rPr lang="es-ES" smtClean="0"/>
              <a:t>Proyecto Despliegue UT-2</a:t>
            </a:r>
            <a:endParaRPr lang="es-ES"/>
          </a:p>
        </p:txBody>
      </p:sp>
      <p:sp>
        <p:nvSpPr>
          <p:cNvPr id="5" name="Marcador de número de diapositiva 4"/>
          <p:cNvSpPr>
            <a:spLocks noGrp="1"/>
          </p:cNvSpPr>
          <p:nvPr>
            <p:ph type="sldNum" sz="quarter" idx="12"/>
          </p:nvPr>
        </p:nvSpPr>
        <p:spPr/>
        <p:txBody>
          <a:bodyPr/>
          <a:lstStyle/>
          <a:p>
            <a:fld id="{78597D21-97E9-413A-88DC-AA10C9156601}" type="slidenum">
              <a:rPr lang="es-ES" smtClean="0"/>
              <a:t>11</a:t>
            </a:fld>
            <a:endParaRPr lang="es-ES"/>
          </a:p>
        </p:txBody>
      </p:sp>
      <p:pic>
        <p:nvPicPr>
          <p:cNvPr id="6" name="Imagen 5"/>
          <p:cNvPicPr/>
          <p:nvPr/>
        </p:nvPicPr>
        <p:blipFill>
          <a:blip r:embed="rId3"/>
          <a:stretch>
            <a:fillRect/>
          </a:stretch>
        </p:blipFill>
        <p:spPr>
          <a:xfrm>
            <a:off x="4750734" y="313205"/>
            <a:ext cx="5400040" cy="2983865"/>
          </a:xfrm>
          <a:prstGeom prst="rect">
            <a:avLst/>
          </a:prstGeom>
        </p:spPr>
      </p:pic>
    </p:spTree>
    <p:extLst>
      <p:ext uri="{BB962C8B-B14F-4D97-AF65-F5344CB8AC3E}">
        <p14:creationId xmlns:p14="http://schemas.microsoft.com/office/powerpoint/2010/main" val="4048556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09990" y="885189"/>
            <a:ext cx="4434880" cy="535710"/>
          </a:xfrm>
        </p:spPr>
        <p:txBody>
          <a:bodyPr>
            <a:normAutofit fontScale="90000"/>
          </a:bodyPr>
          <a:lstStyle/>
          <a:p>
            <a:r>
              <a:rPr lang="es-ES" b="1" dirty="0">
                <a:solidFill>
                  <a:schemeClr val="bg1"/>
                </a:solidFill>
                <a:latin typeface="Algerian" panose="04020705040A02060702" pitchFamily="82" charset="0"/>
              </a:rPr>
              <a:t>Web Analytics</a:t>
            </a:r>
            <a:r>
              <a:rPr lang="es-ES" b="1" dirty="0"/>
              <a:t/>
            </a:r>
            <a:br>
              <a:rPr lang="es-ES" b="1" dirty="0"/>
            </a:br>
            <a:endParaRPr lang="es-ES" dirty="0"/>
          </a:p>
        </p:txBody>
      </p:sp>
      <p:sp>
        <p:nvSpPr>
          <p:cNvPr id="4" name="Marcador de pie de página 3"/>
          <p:cNvSpPr>
            <a:spLocks noGrp="1"/>
          </p:cNvSpPr>
          <p:nvPr>
            <p:ph type="ftr" sz="quarter" idx="11"/>
          </p:nvPr>
        </p:nvSpPr>
        <p:spPr/>
        <p:txBody>
          <a:bodyPr/>
          <a:lstStyle/>
          <a:p>
            <a:r>
              <a:rPr lang="es-ES" smtClean="0"/>
              <a:t>Proyecto Despliegue UT-2</a:t>
            </a:r>
            <a:endParaRPr lang="es-ES"/>
          </a:p>
        </p:txBody>
      </p:sp>
      <p:sp>
        <p:nvSpPr>
          <p:cNvPr id="5" name="Marcador de número de diapositiva 4"/>
          <p:cNvSpPr>
            <a:spLocks noGrp="1"/>
          </p:cNvSpPr>
          <p:nvPr>
            <p:ph type="sldNum" sz="quarter" idx="12"/>
          </p:nvPr>
        </p:nvSpPr>
        <p:spPr/>
        <p:txBody>
          <a:bodyPr/>
          <a:lstStyle/>
          <a:p>
            <a:fld id="{78597D21-97E9-413A-88DC-AA10C9156601}" type="slidenum">
              <a:rPr lang="es-ES" smtClean="0"/>
              <a:t>12</a:t>
            </a:fld>
            <a:endParaRPr lang="es-ES"/>
          </a:p>
        </p:txBody>
      </p:sp>
      <p:pic>
        <p:nvPicPr>
          <p:cNvPr id="6" name="Imagen 5"/>
          <p:cNvPicPr>
            <a:picLocks noChangeAspect="1"/>
          </p:cNvPicPr>
          <p:nvPr/>
        </p:nvPicPr>
        <p:blipFill>
          <a:blip r:embed="rId4"/>
          <a:stretch>
            <a:fillRect/>
          </a:stretch>
        </p:blipFill>
        <p:spPr>
          <a:xfrm>
            <a:off x="4644870" y="358649"/>
            <a:ext cx="6708930" cy="3058222"/>
          </a:xfrm>
          <a:prstGeom prst="rect">
            <a:avLst/>
          </a:prstGeom>
        </p:spPr>
      </p:pic>
      <p:sp>
        <p:nvSpPr>
          <p:cNvPr id="7" name="CuadroTexto 6"/>
          <p:cNvSpPr txBox="1"/>
          <p:nvPr/>
        </p:nvSpPr>
        <p:spPr>
          <a:xfrm>
            <a:off x="302490" y="1662545"/>
            <a:ext cx="3161146" cy="1754326"/>
          </a:xfrm>
          <a:prstGeom prst="rect">
            <a:avLst/>
          </a:prstGeom>
          <a:noFill/>
        </p:spPr>
        <p:txBody>
          <a:bodyPr wrap="square" rtlCol="0">
            <a:spAutoFit/>
          </a:bodyPr>
          <a:lstStyle/>
          <a:p>
            <a:r>
              <a:rPr lang="es-ES" dirty="0" smtClean="0">
                <a:solidFill>
                  <a:schemeClr val="bg1"/>
                </a:solidFill>
              </a:rPr>
              <a:t>Vercel también nos proporciona una herramienta llamada Web Analytics, esta herramienta esta enfocada a analizar tu sitio web, como las visitas que tiene, desde donde te visitan y etc.</a:t>
            </a:r>
            <a:endParaRPr lang="es-ES" dirty="0">
              <a:solidFill>
                <a:schemeClr val="bg1"/>
              </a:solidFill>
            </a:endParaRPr>
          </a:p>
        </p:txBody>
      </p:sp>
      <p:pic>
        <p:nvPicPr>
          <p:cNvPr id="8" name="Imagen 7"/>
          <p:cNvPicPr>
            <a:picLocks noChangeAspect="1"/>
          </p:cNvPicPr>
          <p:nvPr/>
        </p:nvPicPr>
        <p:blipFill>
          <a:blip r:embed="rId5"/>
          <a:stretch>
            <a:fillRect/>
          </a:stretch>
        </p:blipFill>
        <p:spPr>
          <a:xfrm>
            <a:off x="2678545" y="3900163"/>
            <a:ext cx="4493491" cy="2167153"/>
          </a:xfrm>
          <a:prstGeom prst="rect">
            <a:avLst/>
          </a:prstGeom>
        </p:spPr>
      </p:pic>
    </p:spTree>
    <p:extLst>
      <p:ext uri="{BB962C8B-B14F-4D97-AF65-F5344CB8AC3E}">
        <p14:creationId xmlns:p14="http://schemas.microsoft.com/office/powerpoint/2010/main" val="245609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91414" y="163276"/>
            <a:ext cx="10561929" cy="2423102"/>
          </a:xfrm>
        </p:spPr>
        <p:txBody>
          <a:bodyPr/>
          <a:lstStyle/>
          <a:p>
            <a:pPr marL="0" indent="0">
              <a:buNone/>
            </a:pPr>
            <a:endParaRPr lang="es-ES" dirty="0"/>
          </a:p>
          <a:p>
            <a:pPr marL="0" indent="0">
              <a:buNone/>
            </a:pPr>
            <a:r>
              <a:rPr lang="es-ES" dirty="0">
                <a:solidFill>
                  <a:schemeClr val="bg1"/>
                </a:solidFill>
                <a:latin typeface="Algerian" panose="04020705040A02060702" pitchFamily="82" charset="0"/>
              </a:rPr>
              <a:t>Una vez confirmado todo, así se vería al buscar en el navegador dgonzalezcalero.es se </a:t>
            </a:r>
            <a:r>
              <a:rPr lang="es-ES" dirty="0" smtClean="0">
                <a:solidFill>
                  <a:schemeClr val="bg1"/>
                </a:solidFill>
                <a:latin typeface="Algerian" panose="04020705040A02060702" pitchFamily="82" charset="0"/>
              </a:rPr>
              <a:t>vería </a:t>
            </a:r>
            <a:r>
              <a:rPr lang="es-ES" dirty="0">
                <a:solidFill>
                  <a:schemeClr val="bg1"/>
                </a:solidFill>
                <a:latin typeface="Algerian" panose="04020705040A02060702" pitchFamily="82" charset="0"/>
              </a:rPr>
              <a:t>nuestro proyecto</a:t>
            </a:r>
          </a:p>
          <a:p>
            <a:pPr marL="0" indent="0">
              <a:buNone/>
            </a:pPr>
            <a:endParaRPr lang="es-ES" dirty="0"/>
          </a:p>
        </p:txBody>
      </p:sp>
      <p:sp>
        <p:nvSpPr>
          <p:cNvPr id="4" name="Marcador de pie de página 3"/>
          <p:cNvSpPr>
            <a:spLocks noGrp="1"/>
          </p:cNvSpPr>
          <p:nvPr>
            <p:ph type="ftr" sz="quarter" idx="11"/>
          </p:nvPr>
        </p:nvSpPr>
        <p:spPr/>
        <p:txBody>
          <a:bodyPr/>
          <a:lstStyle/>
          <a:p>
            <a:r>
              <a:rPr lang="es-ES" smtClean="0"/>
              <a:t>Proyecto Despliegue UT-2</a:t>
            </a:r>
            <a:endParaRPr lang="es-ES"/>
          </a:p>
        </p:txBody>
      </p:sp>
      <p:sp>
        <p:nvSpPr>
          <p:cNvPr id="5" name="Marcador de número de diapositiva 4"/>
          <p:cNvSpPr>
            <a:spLocks noGrp="1"/>
          </p:cNvSpPr>
          <p:nvPr>
            <p:ph type="sldNum" sz="quarter" idx="12"/>
          </p:nvPr>
        </p:nvSpPr>
        <p:spPr/>
        <p:txBody>
          <a:bodyPr/>
          <a:lstStyle/>
          <a:p>
            <a:fld id="{78597D21-97E9-413A-88DC-AA10C9156601}" type="slidenum">
              <a:rPr lang="es-ES" smtClean="0"/>
              <a:t>13</a:t>
            </a:fld>
            <a:endParaRPr lang="es-ES"/>
          </a:p>
        </p:txBody>
      </p:sp>
      <p:pic>
        <p:nvPicPr>
          <p:cNvPr id="6" name="Imagen 5"/>
          <p:cNvPicPr/>
          <p:nvPr/>
        </p:nvPicPr>
        <p:blipFill>
          <a:blip r:embed="rId3"/>
          <a:stretch>
            <a:fillRect/>
          </a:stretch>
        </p:blipFill>
        <p:spPr>
          <a:xfrm>
            <a:off x="1199342" y="2172905"/>
            <a:ext cx="7411258" cy="3672002"/>
          </a:xfrm>
          <a:prstGeom prst="rect">
            <a:avLst/>
          </a:prstGeom>
        </p:spPr>
      </p:pic>
    </p:spTree>
    <p:extLst>
      <p:ext uri="{BB962C8B-B14F-4D97-AF65-F5344CB8AC3E}">
        <p14:creationId xmlns:p14="http://schemas.microsoft.com/office/powerpoint/2010/main" val="3887242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s-ES" smtClean="0"/>
              <a:t>Proyecto Despliegue UT-2</a:t>
            </a:r>
            <a:endParaRPr lang="es-ES"/>
          </a:p>
        </p:txBody>
      </p:sp>
      <p:sp>
        <p:nvSpPr>
          <p:cNvPr id="5" name="Marcador de número de diapositiva 4"/>
          <p:cNvSpPr>
            <a:spLocks noGrp="1"/>
          </p:cNvSpPr>
          <p:nvPr>
            <p:ph type="sldNum" sz="quarter" idx="12"/>
          </p:nvPr>
        </p:nvSpPr>
        <p:spPr/>
        <p:txBody>
          <a:bodyPr/>
          <a:lstStyle/>
          <a:p>
            <a:fld id="{78597D21-97E9-413A-88DC-AA10C9156601}" type="slidenum">
              <a:rPr lang="es-ES" smtClean="0"/>
              <a:t>14</a:t>
            </a:fld>
            <a:endParaRPr lang="es-ES"/>
          </a:p>
        </p:txBody>
      </p:sp>
      <p:sp>
        <p:nvSpPr>
          <p:cNvPr id="2" name="CuadroTexto 1"/>
          <p:cNvSpPr txBox="1"/>
          <p:nvPr/>
        </p:nvSpPr>
        <p:spPr>
          <a:xfrm>
            <a:off x="443346" y="498764"/>
            <a:ext cx="5366327" cy="523220"/>
          </a:xfrm>
          <a:prstGeom prst="rect">
            <a:avLst/>
          </a:prstGeom>
          <a:noFill/>
        </p:spPr>
        <p:txBody>
          <a:bodyPr wrap="square" rtlCol="0">
            <a:spAutoFit/>
          </a:bodyPr>
          <a:lstStyle/>
          <a:p>
            <a:r>
              <a:rPr lang="es-ES" sz="2800" dirty="0" smtClean="0">
                <a:solidFill>
                  <a:schemeClr val="bg1"/>
                </a:solidFill>
                <a:latin typeface="Algerian" panose="04020705040A02060702" pitchFamily="82" charset="0"/>
              </a:rPr>
              <a:t>5. Despliegue con </a:t>
            </a:r>
            <a:r>
              <a:rPr lang="es-ES" sz="2800" dirty="0" err="1" smtClean="0">
                <a:solidFill>
                  <a:schemeClr val="bg1"/>
                </a:solidFill>
                <a:latin typeface="Algerian" panose="04020705040A02060702" pitchFamily="82" charset="0"/>
              </a:rPr>
              <a:t>Render</a:t>
            </a:r>
            <a:r>
              <a:rPr lang="es-ES" sz="2800" dirty="0" smtClean="0">
                <a:solidFill>
                  <a:schemeClr val="bg1"/>
                </a:solidFill>
                <a:latin typeface="Algerian" panose="04020705040A02060702" pitchFamily="82" charset="0"/>
              </a:rPr>
              <a:t>.</a:t>
            </a:r>
            <a:endParaRPr lang="es-ES" sz="2800" dirty="0">
              <a:solidFill>
                <a:schemeClr val="bg1"/>
              </a:solidFill>
              <a:latin typeface="Algerian" panose="04020705040A02060702" pitchFamily="82" charset="0"/>
            </a:endParaRPr>
          </a:p>
        </p:txBody>
      </p:sp>
      <p:pic>
        <p:nvPicPr>
          <p:cNvPr id="3" name="Imagen 2"/>
          <p:cNvPicPr>
            <a:picLocks noChangeAspect="1"/>
          </p:cNvPicPr>
          <p:nvPr/>
        </p:nvPicPr>
        <p:blipFill>
          <a:blip r:embed="rId3"/>
          <a:stretch>
            <a:fillRect/>
          </a:stretch>
        </p:blipFill>
        <p:spPr>
          <a:xfrm>
            <a:off x="443346" y="1394691"/>
            <a:ext cx="7320669" cy="3326518"/>
          </a:xfrm>
          <a:prstGeom prst="rect">
            <a:avLst/>
          </a:prstGeom>
        </p:spPr>
      </p:pic>
      <p:sp>
        <p:nvSpPr>
          <p:cNvPr id="6" name="CuadroTexto 5"/>
          <p:cNvSpPr txBox="1"/>
          <p:nvPr/>
        </p:nvSpPr>
        <p:spPr>
          <a:xfrm>
            <a:off x="439579" y="5077114"/>
            <a:ext cx="7324436" cy="923330"/>
          </a:xfrm>
          <a:prstGeom prst="rect">
            <a:avLst/>
          </a:prstGeom>
          <a:noFill/>
        </p:spPr>
        <p:txBody>
          <a:bodyPr wrap="square" rtlCol="0">
            <a:spAutoFit/>
          </a:bodyPr>
          <a:lstStyle/>
          <a:p>
            <a:r>
              <a:rPr lang="es-ES" dirty="0" smtClean="0">
                <a:solidFill>
                  <a:schemeClr val="bg1"/>
                </a:solidFill>
              </a:rPr>
              <a:t>Una vez registrados con </a:t>
            </a:r>
            <a:r>
              <a:rPr lang="es-ES" dirty="0">
                <a:solidFill>
                  <a:schemeClr val="bg1"/>
                </a:solidFill>
              </a:rPr>
              <a:t>G</a:t>
            </a:r>
            <a:r>
              <a:rPr lang="es-ES" dirty="0" smtClean="0">
                <a:solidFill>
                  <a:schemeClr val="bg1"/>
                </a:solidFill>
              </a:rPr>
              <a:t>it Hub, en Dashboard, nos dará varias herramientas para poder desplegar nuestro proyecto, a continuación le daremos a Web Services.</a:t>
            </a:r>
            <a:endParaRPr lang="es-ES" dirty="0">
              <a:solidFill>
                <a:schemeClr val="bg1"/>
              </a:solidFill>
            </a:endParaRPr>
          </a:p>
        </p:txBody>
      </p:sp>
    </p:spTree>
    <p:extLst>
      <p:ext uri="{BB962C8B-B14F-4D97-AF65-F5344CB8AC3E}">
        <p14:creationId xmlns:p14="http://schemas.microsoft.com/office/powerpoint/2010/main" val="76230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s-ES" smtClean="0"/>
              <a:t>Proyecto Despliegue UT-2</a:t>
            </a:r>
            <a:endParaRPr lang="es-ES"/>
          </a:p>
        </p:txBody>
      </p:sp>
      <p:sp>
        <p:nvSpPr>
          <p:cNvPr id="5" name="Marcador de número de diapositiva 4"/>
          <p:cNvSpPr>
            <a:spLocks noGrp="1"/>
          </p:cNvSpPr>
          <p:nvPr>
            <p:ph type="sldNum" sz="quarter" idx="12"/>
          </p:nvPr>
        </p:nvSpPr>
        <p:spPr/>
        <p:txBody>
          <a:bodyPr/>
          <a:lstStyle/>
          <a:p>
            <a:fld id="{78597D21-97E9-413A-88DC-AA10C9156601}" type="slidenum">
              <a:rPr lang="es-ES" smtClean="0"/>
              <a:t>15</a:t>
            </a:fld>
            <a:endParaRPr lang="es-ES"/>
          </a:p>
        </p:txBody>
      </p:sp>
      <p:pic>
        <p:nvPicPr>
          <p:cNvPr id="6" name="Imagen 5"/>
          <p:cNvPicPr>
            <a:picLocks noChangeAspect="1"/>
          </p:cNvPicPr>
          <p:nvPr/>
        </p:nvPicPr>
        <p:blipFill>
          <a:blip r:embed="rId3"/>
          <a:stretch>
            <a:fillRect/>
          </a:stretch>
        </p:blipFill>
        <p:spPr>
          <a:xfrm>
            <a:off x="1076074" y="711888"/>
            <a:ext cx="6939756" cy="3293630"/>
          </a:xfrm>
          <a:prstGeom prst="rect">
            <a:avLst/>
          </a:prstGeom>
        </p:spPr>
      </p:pic>
      <p:sp>
        <p:nvSpPr>
          <p:cNvPr id="7" name="CuadroTexto 6"/>
          <p:cNvSpPr txBox="1"/>
          <p:nvPr/>
        </p:nvSpPr>
        <p:spPr>
          <a:xfrm>
            <a:off x="759740" y="4861668"/>
            <a:ext cx="3962400" cy="923330"/>
          </a:xfrm>
          <a:prstGeom prst="rect">
            <a:avLst/>
          </a:prstGeom>
          <a:noFill/>
        </p:spPr>
        <p:txBody>
          <a:bodyPr wrap="square" rtlCol="0">
            <a:spAutoFit/>
          </a:bodyPr>
          <a:lstStyle/>
          <a:p>
            <a:r>
              <a:rPr lang="es-ES" dirty="0" smtClean="0">
                <a:solidFill>
                  <a:schemeClr val="bg1"/>
                </a:solidFill>
              </a:rPr>
              <a:t>El siguiente paso es seleccionar tu repositorio de Git Hub, el cual será desplegado.</a:t>
            </a:r>
            <a:endParaRPr lang="es-ES" dirty="0">
              <a:solidFill>
                <a:schemeClr val="bg1"/>
              </a:solidFill>
            </a:endParaRPr>
          </a:p>
        </p:txBody>
      </p:sp>
    </p:spTree>
    <p:extLst>
      <p:ext uri="{BB962C8B-B14F-4D97-AF65-F5344CB8AC3E}">
        <p14:creationId xmlns:p14="http://schemas.microsoft.com/office/powerpoint/2010/main" val="3655860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s-ES" smtClean="0"/>
              <a:t>Proyecto Despliegue UT-2</a:t>
            </a:r>
            <a:endParaRPr lang="es-ES"/>
          </a:p>
        </p:txBody>
      </p:sp>
      <p:sp>
        <p:nvSpPr>
          <p:cNvPr id="5" name="Marcador de número de diapositiva 4"/>
          <p:cNvSpPr>
            <a:spLocks noGrp="1"/>
          </p:cNvSpPr>
          <p:nvPr>
            <p:ph type="sldNum" sz="quarter" idx="12"/>
          </p:nvPr>
        </p:nvSpPr>
        <p:spPr/>
        <p:txBody>
          <a:bodyPr/>
          <a:lstStyle/>
          <a:p>
            <a:fld id="{78597D21-97E9-413A-88DC-AA10C9156601}" type="slidenum">
              <a:rPr lang="es-ES" smtClean="0"/>
              <a:t>16</a:t>
            </a:fld>
            <a:endParaRPr lang="es-ES"/>
          </a:p>
        </p:txBody>
      </p:sp>
      <p:pic>
        <p:nvPicPr>
          <p:cNvPr id="6" name="Imagen 5"/>
          <p:cNvPicPr>
            <a:picLocks noChangeAspect="1"/>
          </p:cNvPicPr>
          <p:nvPr/>
        </p:nvPicPr>
        <p:blipFill>
          <a:blip r:embed="rId3"/>
          <a:stretch>
            <a:fillRect/>
          </a:stretch>
        </p:blipFill>
        <p:spPr>
          <a:xfrm>
            <a:off x="591127" y="282975"/>
            <a:ext cx="9042400" cy="3539613"/>
          </a:xfrm>
          <a:prstGeom prst="rect">
            <a:avLst/>
          </a:prstGeom>
        </p:spPr>
      </p:pic>
      <p:sp>
        <p:nvSpPr>
          <p:cNvPr id="7" name="CuadroTexto 6"/>
          <p:cNvSpPr txBox="1"/>
          <p:nvPr/>
        </p:nvSpPr>
        <p:spPr>
          <a:xfrm>
            <a:off x="655782" y="4489304"/>
            <a:ext cx="4036291" cy="1200329"/>
          </a:xfrm>
          <a:prstGeom prst="rect">
            <a:avLst/>
          </a:prstGeom>
          <a:noFill/>
        </p:spPr>
        <p:txBody>
          <a:bodyPr wrap="square" rtlCol="0">
            <a:spAutoFit/>
          </a:bodyPr>
          <a:lstStyle/>
          <a:p>
            <a:r>
              <a:rPr lang="es-ES" dirty="0" smtClean="0">
                <a:solidFill>
                  <a:schemeClr val="bg1"/>
                </a:solidFill>
              </a:rPr>
              <a:t>Una vez elegido el repositorio, tendremos que hacer una serie de configuraciones para iniciar nuestro despliegue.</a:t>
            </a:r>
            <a:endParaRPr lang="es-ES" dirty="0">
              <a:solidFill>
                <a:schemeClr val="bg1"/>
              </a:solidFill>
            </a:endParaRPr>
          </a:p>
        </p:txBody>
      </p:sp>
    </p:spTree>
    <p:extLst>
      <p:ext uri="{BB962C8B-B14F-4D97-AF65-F5344CB8AC3E}">
        <p14:creationId xmlns:p14="http://schemas.microsoft.com/office/powerpoint/2010/main" val="2188424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s-ES" smtClean="0"/>
              <a:t>Proyecto Despliegue UT-2</a:t>
            </a:r>
            <a:endParaRPr lang="es-ES"/>
          </a:p>
        </p:txBody>
      </p:sp>
      <p:sp>
        <p:nvSpPr>
          <p:cNvPr id="5" name="Marcador de número de diapositiva 4"/>
          <p:cNvSpPr>
            <a:spLocks noGrp="1"/>
          </p:cNvSpPr>
          <p:nvPr>
            <p:ph type="sldNum" sz="quarter" idx="12"/>
          </p:nvPr>
        </p:nvSpPr>
        <p:spPr/>
        <p:txBody>
          <a:bodyPr/>
          <a:lstStyle/>
          <a:p>
            <a:fld id="{78597D21-97E9-413A-88DC-AA10C9156601}" type="slidenum">
              <a:rPr lang="es-ES" smtClean="0"/>
              <a:t>17</a:t>
            </a:fld>
            <a:endParaRPr lang="es-ES"/>
          </a:p>
        </p:txBody>
      </p:sp>
      <p:pic>
        <p:nvPicPr>
          <p:cNvPr id="6" name="Imagen 5"/>
          <p:cNvPicPr>
            <a:picLocks noChangeAspect="1"/>
          </p:cNvPicPr>
          <p:nvPr/>
        </p:nvPicPr>
        <p:blipFill>
          <a:blip r:embed="rId3"/>
          <a:stretch>
            <a:fillRect/>
          </a:stretch>
        </p:blipFill>
        <p:spPr>
          <a:xfrm>
            <a:off x="858982" y="552715"/>
            <a:ext cx="9199418" cy="1762460"/>
          </a:xfrm>
          <a:prstGeom prst="rect">
            <a:avLst/>
          </a:prstGeom>
        </p:spPr>
      </p:pic>
      <p:sp>
        <p:nvSpPr>
          <p:cNvPr id="7" name="CuadroTexto 6"/>
          <p:cNvSpPr txBox="1"/>
          <p:nvPr/>
        </p:nvSpPr>
        <p:spPr>
          <a:xfrm>
            <a:off x="738909" y="3029527"/>
            <a:ext cx="5726546" cy="1200329"/>
          </a:xfrm>
          <a:prstGeom prst="rect">
            <a:avLst/>
          </a:prstGeom>
          <a:noFill/>
        </p:spPr>
        <p:txBody>
          <a:bodyPr wrap="square" rtlCol="0">
            <a:spAutoFit/>
          </a:bodyPr>
          <a:lstStyle/>
          <a:p>
            <a:r>
              <a:rPr lang="es-ES" dirty="0" smtClean="0">
                <a:solidFill>
                  <a:schemeClr val="bg1"/>
                </a:solidFill>
              </a:rPr>
              <a:t>Estas dos configuraciones, son las mas importantes para poder desplegar nuestro proyecto, una vez después de configurarlo lo desplegamos, y tardara un tiempo en desplegarse</a:t>
            </a:r>
            <a:endParaRPr lang="es-ES" dirty="0">
              <a:solidFill>
                <a:schemeClr val="bg1"/>
              </a:solidFill>
            </a:endParaRPr>
          </a:p>
        </p:txBody>
      </p:sp>
    </p:spTree>
    <p:extLst>
      <p:ext uri="{BB962C8B-B14F-4D97-AF65-F5344CB8AC3E}">
        <p14:creationId xmlns:p14="http://schemas.microsoft.com/office/powerpoint/2010/main" val="3920624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s-ES" smtClean="0"/>
              <a:t>Proyecto Despliegue UT-2</a:t>
            </a:r>
            <a:endParaRPr lang="es-ES"/>
          </a:p>
        </p:txBody>
      </p:sp>
      <p:sp>
        <p:nvSpPr>
          <p:cNvPr id="5" name="Marcador de número de diapositiva 4"/>
          <p:cNvSpPr>
            <a:spLocks noGrp="1"/>
          </p:cNvSpPr>
          <p:nvPr>
            <p:ph type="sldNum" sz="quarter" idx="12"/>
          </p:nvPr>
        </p:nvSpPr>
        <p:spPr/>
        <p:txBody>
          <a:bodyPr/>
          <a:lstStyle/>
          <a:p>
            <a:fld id="{78597D21-97E9-413A-88DC-AA10C9156601}" type="slidenum">
              <a:rPr lang="es-ES" smtClean="0"/>
              <a:t>18</a:t>
            </a:fld>
            <a:endParaRPr lang="es-ES"/>
          </a:p>
        </p:txBody>
      </p:sp>
      <p:pic>
        <p:nvPicPr>
          <p:cNvPr id="6" name="Imagen 5"/>
          <p:cNvPicPr>
            <a:picLocks noChangeAspect="1"/>
          </p:cNvPicPr>
          <p:nvPr/>
        </p:nvPicPr>
        <p:blipFill>
          <a:blip r:embed="rId3"/>
          <a:stretch>
            <a:fillRect/>
          </a:stretch>
        </p:blipFill>
        <p:spPr>
          <a:xfrm>
            <a:off x="233464" y="252919"/>
            <a:ext cx="8493170" cy="4118575"/>
          </a:xfrm>
          <a:prstGeom prst="rect">
            <a:avLst/>
          </a:prstGeom>
        </p:spPr>
      </p:pic>
      <p:sp>
        <p:nvSpPr>
          <p:cNvPr id="7" name="CuadroTexto 6"/>
          <p:cNvSpPr txBox="1"/>
          <p:nvPr/>
        </p:nvSpPr>
        <p:spPr>
          <a:xfrm>
            <a:off x="379379" y="4717590"/>
            <a:ext cx="4241259" cy="646331"/>
          </a:xfrm>
          <a:prstGeom prst="rect">
            <a:avLst/>
          </a:prstGeom>
          <a:noFill/>
        </p:spPr>
        <p:txBody>
          <a:bodyPr wrap="square" rtlCol="0">
            <a:spAutoFit/>
          </a:bodyPr>
          <a:lstStyle/>
          <a:p>
            <a:r>
              <a:rPr lang="es-ES" dirty="0" smtClean="0">
                <a:solidFill>
                  <a:schemeClr val="bg1"/>
                </a:solidFill>
              </a:rPr>
              <a:t>El proyecto finalizara cuando ponga que el servidor este en live.</a:t>
            </a:r>
            <a:endParaRPr lang="es-ES" dirty="0">
              <a:solidFill>
                <a:schemeClr val="bg1"/>
              </a:solidFill>
            </a:endParaRPr>
          </a:p>
        </p:txBody>
      </p:sp>
      <p:pic>
        <p:nvPicPr>
          <p:cNvPr id="8" name="Imagen 7"/>
          <p:cNvPicPr>
            <a:picLocks noChangeAspect="1"/>
          </p:cNvPicPr>
          <p:nvPr/>
        </p:nvPicPr>
        <p:blipFill>
          <a:blip r:embed="rId4"/>
          <a:stretch>
            <a:fillRect/>
          </a:stretch>
        </p:blipFill>
        <p:spPr>
          <a:xfrm>
            <a:off x="233464" y="5710017"/>
            <a:ext cx="7832436" cy="584088"/>
          </a:xfrm>
          <a:prstGeom prst="rect">
            <a:avLst/>
          </a:prstGeom>
        </p:spPr>
      </p:pic>
    </p:spTree>
    <p:extLst>
      <p:ext uri="{BB962C8B-B14F-4D97-AF65-F5344CB8AC3E}">
        <p14:creationId xmlns:p14="http://schemas.microsoft.com/office/powerpoint/2010/main" val="3264402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76478" y="470110"/>
            <a:ext cx="5858068" cy="1325563"/>
          </a:xfrm>
        </p:spPr>
        <p:txBody>
          <a:bodyPr>
            <a:normAutofit fontScale="90000"/>
          </a:bodyPr>
          <a:lstStyle/>
          <a:p>
            <a:r>
              <a:rPr lang="es-ES" b="1" dirty="0" smtClean="0">
                <a:solidFill>
                  <a:schemeClr val="bg1"/>
                </a:solidFill>
                <a:latin typeface="Algerian" panose="04020705040A02060702" pitchFamily="82" charset="0"/>
              </a:rPr>
              <a:t>1. Cuenta </a:t>
            </a:r>
            <a:r>
              <a:rPr lang="es-ES" b="1" dirty="0">
                <a:solidFill>
                  <a:schemeClr val="bg1"/>
                </a:solidFill>
                <a:latin typeface="Algerian" panose="04020705040A02060702" pitchFamily="82" charset="0"/>
              </a:rPr>
              <a:t>en Vercel.</a:t>
            </a:r>
            <a:r>
              <a:rPr lang="es-ES" dirty="0"/>
              <a:t/>
            </a:r>
            <a:br>
              <a:rPr lang="es-ES" dirty="0"/>
            </a:br>
            <a:endParaRPr lang="es-ES" dirty="0"/>
          </a:p>
        </p:txBody>
      </p:sp>
      <p:sp>
        <p:nvSpPr>
          <p:cNvPr id="3" name="Marcador de contenido 2"/>
          <p:cNvSpPr>
            <a:spLocks noGrp="1"/>
          </p:cNvSpPr>
          <p:nvPr>
            <p:ph idx="1"/>
          </p:nvPr>
        </p:nvSpPr>
        <p:spPr>
          <a:xfrm>
            <a:off x="835593" y="2047297"/>
            <a:ext cx="8890262" cy="1200379"/>
          </a:xfrm>
        </p:spPr>
        <p:txBody>
          <a:bodyPr/>
          <a:lstStyle/>
          <a:p>
            <a:pPr marL="0" indent="0">
              <a:buNone/>
            </a:pPr>
            <a:r>
              <a:rPr lang="es-ES" sz="1800" dirty="0">
                <a:solidFill>
                  <a:schemeClr val="accent4">
                    <a:lumMod val="20000"/>
                    <a:lumOff val="80000"/>
                  </a:schemeClr>
                </a:solidFill>
              </a:rPr>
              <a:t>Para poder usar Vercel primero abra que registrarte (Recomiendo conectarse o vincularlo con tu GitHub), una vez registrados veremos el menú inicial, en el cual podemos crear nuestros proyectos para poder desplegarlos, para desplegar un proyecto iremos al botón blanco de la derecha.</a:t>
            </a:r>
          </a:p>
          <a:p>
            <a:pPr marL="0" indent="0">
              <a:buNone/>
            </a:pPr>
            <a:endParaRPr lang="es-ES" u="sng" dirty="0"/>
          </a:p>
        </p:txBody>
      </p:sp>
      <p:sp>
        <p:nvSpPr>
          <p:cNvPr id="4" name="Marcador de pie de página 3"/>
          <p:cNvSpPr>
            <a:spLocks noGrp="1"/>
          </p:cNvSpPr>
          <p:nvPr>
            <p:ph type="ftr" sz="quarter" idx="11"/>
          </p:nvPr>
        </p:nvSpPr>
        <p:spPr/>
        <p:txBody>
          <a:bodyPr/>
          <a:lstStyle/>
          <a:p>
            <a:r>
              <a:rPr lang="es-ES" smtClean="0"/>
              <a:t>Proyecto Despliegue UT-2</a:t>
            </a:r>
            <a:endParaRPr lang="es-ES"/>
          </a:p>
        </p:txBody>
      </p:sp>
      <p:sp>
        <p:nvSpPr>
          <p:cNvPr id="5" name="Marcador de número de diapositiva 4"/>
          <p:cNvSpPr>
            <a:spLocks noGrp="1"/>
          </p:cNvSpPr>
          <p:nvPr>
            <p:ph type="sldNum" sz="quarter" idx="12"/>
          </p:nvPr>
        </p:nvSpPr>
        <p:spPr/>
        <p:txBody>
          <a:bodyPr/>
          <a:lstStyle/>
          <a:p>
            <a:fld id="{78597D21-97E9-413A-88DC-AA10C9156601}" type="slidenum">
              <a:rPr lang="es-ES" smtClean="0"/>
              <a:t>2</a:t>
            </a:fld>
            <a:endParaRPr lang="es-ES"/>
          </a:p>
        </p:txBody>
      </p:sp>
      <p:pic>
        <p:nvPicPr>
          <p:cNvPr id="6" name="Imagen 5"/>
          <p:cNvPicPr/>
          <p:nvPr/>
        </p:nvPicPr>
        <p:blipFill>
          <a:blip r:embed="rId3"/>
          <a:stretch>
            <a:fillRect/>
          </a:stretch>
        </p:blipFill>
        <p:spPr>
          <a:xfrm>
            <a:off x="1172206" y="3750924"/>
            <a:ext cx="5889421" cy="2102178"/>
          </a:xfrm>
          <a:prstGeom prst="rect">
            <a:avLst/>
          </a:prstGeom>
        </p:spPr>
      </p:pic>
    </p:spTree>
    <p:extLst>
      <p:ext uri="{BB962C8B-B14F-4D97-AF65-F5344CB8AC3E}">
        <p14:creationId xmlns:p14="http://schemas.microsoft.com/office/powerpoint/2010/main" val="2811653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77186" y="230382"/>
            <a:ext cx="3761414" cy="1805600"/>
          </a:xfrm>
        </p:spPr>
        <p:txBody>
          <a:bodyPr>
            <a:normAutofit/>
          </a:bodyPr>
          <a:lstStyle/>
          <a:p>
            <a:pPr marL="0" indent="0">
              <a:buNone/>
            </a:pPr>
            <a:r>
              <a:rPr lang="es-ES" dirty="0">
                <a:solidFill>
                  <a:schemeClr val="bg1"/>
                </a:solidFill>
              </a:rPr>
              <a:t>Una </a:t>
            </a:r>
            <a:r>
              <a:rPr lang="es-ES" dirty="0" smtClean="0">
                <a:solidFill>
                  <a:schemeClr val="bg1"/>
                </a:solidFill>
              </a:rPr>
              <a:t>vez </a:t>
            </a:r>
            <a:r>
              <a:rPr lang="es-ES" dirty="0">
                <a:solidFill>
                  <a:schemeClr val="bg1"/>
                </a:solidFill>
              </a:rPr>
              <a:t>pulsado en añadir un nuevo proyecto nos saldrá este menú:</a:t>
            </a:r>
          </a:p>
          <a:p>
            <a:pPr marL="0" indent="0">
              <a:buNone/>
            </a:pPr>
            <a:endParaRPr lang="es-ES" dirty="0"/>
          </a:p>
        </p:txBody>
      </p:sp>
      <p:sp>
        <p:nvSpPr>
          <p:cNvPr id="4" name="Marcador de pie de página 3"/>
          <p:cNvSpPr>
            <a:spLocks noGrp="1"/>
          </p:cNvSpPr>
          <p:nvPr>
            <p:ph type="ftr" sz="quarter" idx="11"/>
          </p:nvPr>
        </p:nvSpPr>
        <p:spPr/>
        <p:txBody>
          <a:bodyPr/>
          <a:lstStyle/>
          <a:p>
            <a:r>
              <a:rPr lang="es-ES" smtClean="0"/>
              <a:t>Proyecto Despliegue UT-2</a:t>
            </a:r>
            <a:endParaRPr lang="es-ES"/>
          </a:p>
        </p:txBody>
      </p:sp>
      <p:sp>
        <p:nvSpPr>
          <p:cNvPr id="5" name="Marcador de número de diapositiva 4"/>
          <p:cNvSpPr>
            <a:spLocks noGrp="1"/>
          </p:cNvSpPr>
          <p:nvPr>
            <p:ph type="sldNum" sz="quarter" idx="12"/>
          </p:nvPr>
        </p:nvSpPr>
        <p:spPr/>
        <p:txBody>
          <a:bodyPr/>
          <a:lstStyle/>
          <a:p>
            <a:fld id="{78597D21-97E9-413A-88DC-AA10C9156601}" type="slidenum">
              <a:rPr lang="es-ES" smtClean="0"/>
              <a:t>3</a:t>
            </a:fld>
            <a:endParaRPr lang="es-ES"/>
          </a:p>
        </p:txBody>
      </p:sp>
      <p:pic>
        <p:nvPicPr>
          <p:cNvPr id="6" name="Imagen 5"/>
          <p:cNvPicPr/>
          <p:nvPr/>
        </p:nvPicPr>
        <p:blipFill>
          <a:blip r:embed="rId3"/>
          <a:stretch>
            <a:fillRect/>
          </a:stretch>
        </p:blipFill>
        <p:spPr>
          <a:xfrm>
            <a:off x="3834436" y="1450110"/>
            <a:ext cx="4776164" cy="4272384"/>
          </a:xfrm>
          <a:prstGeom prst="rect">
            <a:avLst/>
          </a:prstGeom>
        </p:spPr>
      </p:pic>
      <p:sp>
        <p:nvSpPr>
          <p:cNvPr id="2" name="CuadroTexto 1"/>
          <p:cNvSpPr txBox="1"/>
          <p:nvPr/>
        </p:nvSpPr>
        <p:spPr>
          <a:xfrm>
            <a:off x="1712381" y="2448323"/>
            <a:ext cx="2122055" cy="646331"/>
          </a:xfrm>
          <a:prstGeom prst="rect">
            <a:avLst/>
          </a:prstGeom>
          <a:noFill/>
        </p:spPr>
        <p:txBody>
          <a:bodyPr wrap="square" rtlCol="0">
            <a:spAutoFit/>
          </a:bodyPr>
          <a:lstStyle/>
          <a:p>
            <a:r>
              <a:rPr lang="es-ES" dirty="0" smtClean="0">
                <a:solidFill>
                  <a:schemeClr val="bg1"/>
                </a:solidFill>
              </a:rPr>
              <a:t>Importaremos el Proyecto-Sorteo.</a:t>
            </a:r>
            <a:endParaRPr lang="es-ES" dirty="0">
              <a:solidFill>
                <a:schemeClr val="bg1"/>
              </a:solidFill>
            </a:endParaRPr>
          </a:p>
        </p:txBody>
      </p:sp>
    </p:spTree>
    <p:extLst>
      <p:ext uri="{BB962C8B-B14F-4D97-AF65-F5344CB8AC3E}">
        <p14:creationId xmlns:p14="http://schemas.microsoft.com/office/powerpoint/2010/main" val="1351697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91446" y="204215"/>
            <a:ext cx="4883870" cy="4292370"/>
          </a:xfrm>
        </p:spPr>
        <p:txBody>
          <a:bodyPr>
            <a:normAutofit fontScale="92500" lnSpcReduction="20000"/>
          </a:bodyPr>
          <a:lstStyle/>
          <a:p>
            <a:pPr marL="0" indent="0">
              <a:buNone/>
            </a:pPr>
            <a:r>
              <a:rPr lang="es-ES" dirty="0">
                <a:solidFill>
                  <a:schemeClr val="bg1"/>
                </a:solidFill>
              </a:rPr>
              <a:t>Para poder importar un proyecto ya creado, o crear uno nuevo, en mi caso importare el de casino para probarlo</a:t>
            </a:r>
            <a:r>
              <a:rPr lang="es-ES" dirty="0" smtClean="0">
                <a:solidFill>
                  <a:schemeClr val="bg1"/>
                </a:solidFill>
              </a:rPr>
              <a:t>.</a:t>
            </a:r>
          </a:p>
          <a:p>
            <a:pPr marL="0" indent="0">
              <a:buNone/>
            </a:pPr>
            <a:endParaRPr lang="es-ES" dirty="0">
              <a:solidFill>
                <a:schemeClr val="bg1"/>
              </a:solidFill>
            </a:endParaRPr>
          </a:p>
          <a:p>
            <a:pPr marL="0" indent="0">
              <a:buNone/>
            </a:pPr>
            <a:r>
              <a:rPr lang="es-ES" dirty="0">
                <a:solidFill>
                  <a:schemeClr val="bg1"/>
                </a:solidFill>
              </a:rPr>
              <a:t>En este menú le daremos a Deploy, en caso de que no quieras cambiar nada, y se nos habilitara otro menú con otras opciones, la cual le daremos de nuevo a Deploy, y se nos redirigirá a otro menú el cual si todo ha salido bien ya tendremos nuestro proyecto desplegado.</a:t>
            </a:r>
          </a:p>
          <a:p>
            <a:pPr marL="0" indent="0">
              <a:buNone/>
            </a:pPr>
            <a:endParaRPr lang="es-ES" dirty="0"/>
          </a:p>
          <a:p>
            <a:pPr marL="0" indent="0">
              <a:buNone/>
            </a:pPr>
            <a:endParaRPr lang="es-ES" dirty="0"/>
          </a:p>
        </p:txBody>
      </p:sp>
      <p:sp>
        <p:nvSpPr>
          <p:cNvPr id="4" name="Marcador de pie de página 3"/>
          <p:cNvSpPr>
            <a:spLocks noGrp="1"/>
          </p:cNvSpPr>
          <p:nvPr>
            <p:ph type="ftr" sz="quarter" idx="11"/>
          </p:nvPr>
        </p:nvSpPr>
        <p:spPr/>
        <p:txBody>
          <a:bodyPr/>
          <a:lstStyle/>
          <a:p>
            <a:r>
              <a:rPr lang="es-ES" smtClean="0"/>
              <a:t>Proyecto Despliegue UT-2</a:t>
            </a:r>
            <a:endParaRPr lang="es-ES"/>
          </a:p>
        </p:txBody>
      </p:sp>
      <p:sp>
        <p:nvSpPr>
          <p:cNvPr id="5" name="Marcador de número de diapositiva 4"/>
          <p:cNvSpPr>
            <a:spLocks noGrp="1"/>
          </p:cNvSpPr>
          <p:nvPr>
            <p:ph type="sldNum" sz="quarter" idx="12"/>
          </p:nvPr>
        </p:nvSpPr>
        <p:spPr/>
        <p:txBody>
          <a:bodyPr/>
          <a:lstStyle/>
          <a:p>
            <a:fld id="{78597D21-97E9-413A-88DC-AA10C9156601}" type="slidenum">
              <a:rPr lang="es-ES" smtClean="0"/>
              <a:t>4</a:t>
            </a:fld>
            <a:endParaRPr lang="es-ES"/>
          </a:p>
        </p:txBody>
      </p:sp>
      <p:pic>
        <p:nvPicPr>
          <p:cNvPr id="6" name="Imagen 5"/>
          <p:cNvPicPr/>
          <p:nvPr/>
        </p:nvPicPr>
        <p:blipFill>
          <a:blip r:embed="rId3"/>
          <a:stretch>
            <a:fillRect/>
          </a:stretch>
        </p:blipFill>
        <p:spPr>
          <a:xfrm>
            <a:off x="5999017" y="476642"/>
            <a:ext cx="4308765" cy="3291795"/>
          </a:xfrm>
          <a:prstGeom prst="rect">
            <a:avLst/>
          </a:prstGeom>
        </p:spPr>
      </p:pic>
      <p:pic>
        <p:nvPicPr>
          <p:cNvPr id="7" name="Imagen 6"/>
          <p:cNvPicPr/>
          <p:nvPr/>
        </p:nvPicPr>
        <p:blipFill>
          <a:blip r:embed="rId4"/>
          <a:stretch>
            <a:fillRect/>
          </a:stretch>
        </p:blipFill>
        <p:spPr>
          <a:xfrm>
            <a:off x="558512" y="4529455"/>
            <a:ext cx="5400040" cy="1826895"/>
          </a:xfrm>
          <a:prstGeom prst="rect">
            <a:avLst/>
          </a:prstGeom>
        </p:spPr>
      </p:pic>
    </p:spTree>
    <p:extLst>
      <p:ext uri="{BB962C8B-B14F-4D97-AF65-F5344CB8AC3E}">
        <p14:creationId xmlns:p14="http://schemas.microsoft.com/office/powerpoint/2010/main" val="285711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11727" y="258618"/>
            <a:ext cx="10515600" cy="1228436"/>
          </a:xfrm>
        </p:spPr>
        <p:txBody>
          <a:bodyPr>
            <a:normAutofit fontScale="90000"/>
          </a:bodyPr>
          <a:lstStyle/>
          <a:p>
            <a:r>
              <a:rPr lang="es-ES" b="1" dirty="0"/>
              <a:t> </a:t>
            </a:r>
            <a:r>
              <a:rPr lang="es-ES" dirty="0"/>
              <a:t/>
            </a:r>
            <a:br>
              <a:rPr lang="es-ES" dirty="0"/>
            </a:br>
            <a:r>
              <a:rPr lang="es-ES" sz="3600" b="1" dirty="0">
                <a:solidFill>
                  <a:schemeClr val="bg1"/>
                </a:solidFill>
                <a:latin typeface="Algerian" panose="04020705040A02060702" pitchFamily="82" charset="0"/>
              </a:rPr>
              <a:t>2. </a:t>
            </a:r>
            <a:r>
              <a:rPr lang="es-ES" sz="3600" b="1" dirty="0" smtClean="0">
                <a:solidFill>
                  <a:schemeClr val="bg1"/>
                </a:solidFill>
                <a:latin typeface="Algerian" panose="04020705040A02060702" pitchFamily="82" charset="0"/>
              </a:rPr>
              <a:t>Hacer </a:t>
            </a:r>
            <a:r>
              <a:rPr lang="es-ES" sz="3600" b="1" dirty="0">
                <a:solidFill>
                  <a:schemeClr val="bg1"/>
                </a:solidFill>
                <a:latin typeface="Algerian" panose="04020705040A02060702" pitchFamily="82" charset="0"/>
              </a:rPr>
              <a:t>una breve guía de como clonar nuestro repositorio de GitHub hacia nuestro Visual Studio Code.</a:t>
            </a:r>
            <a:r>
              <a:rPr lang="es-ES" dirty="0"/>
              <a:t/>
            </a:r>
            <a:br>
              <a:rPr lang="es-ES" dirty="0"/>
            </a:br>
            <a:endParaRPr lang="es-ES" dirty="0"/>
          </a:p>
        </p:txBody>
      </p:sp>
      <p:sp>
        <p:nvSpPr>
          <p:cNvPr id="4" name="Marcador de pie de página 3"/>
          <p:cNvSpPr>
            <a:spLocks noGrp="1"/>
          </p:cNvSpPr>
          <p:nvPr>
            <p:ph type="ftr" sz="quarter" idx="11"/>
          </p:nvPr>
        </p:nvSpPr>
        <p:spPr/>
        <p:txBody>
          <a:bodyPr/>
          <a:lstStyle/>
          <a:p>
            <a:r>
              <a:rPr lang="es-ES" smtClean="0"/>
              <a:t>Proyecto Despliegue UT-2</a:t>
            </a:r>
            <a:endParaRPr lang="es-ES"/>
          </a:p>
        </p:txBody>
      </p:sp>
      <p:sp>
        <p:nvSpPr>
          <p:cNvPr id="5" name="Marcador de número de diapositiva 4"/>
          <p:cNvSpPr>
            <a:spLocks noGrp="1"/>
          </p:cNvSpPr>
          <p:nvPr>
            <p:ph type="sldNum" sz="quarter" idx="12"/>
          </p:nvPr>
        </p:nvSpPr>
        <p:spPr/>
        <p:txBody>
          <a:bodyPr/>
          <a:lstStyle/>
          <a:p>
            <a:fld id="{78597D21-97E9-413A-88DC-AA10C9156601}" type="slidenum">
              <a:rPr lang="es-ES" smtClean="0"/>
              <a:t>5</a:t>
            </a:fld>
            <a:endParaRPr lang="es-ES"/>
          </a:p>
        </p:txBody>
      </p:sp>
      <p:sp>
        <p:nvSpPr>
          <p:cNvPr id="6" name="CuadroTexto 5"/>
          <p:cNvSpPr txBox="1"/>
          <p:nvPr/>
        </p:nvSpPr>
        <p:spPr>
          <a:xfrm>
            <a:off x="581891" y="1913467"/>
            <a:ext cx="5144654" cy="2031325"/>
          </a:xfrm>
          <a:prstGeom prst="rect">
            <a:avLst/>
          </a:prstGeom>
          <a:noFill/>
        </p:spPr>
        <p:txBody>
          <a:bodyPr wrap="square" rtlCol="0">
            <a:spAutoFit/>
          </a:bodyPr>
          <a:lstStyle/>
          <a:p>
            <a:r>
              <a:rPr lang="es-ES" dirty="0">
                <a:solidFill>
                  <a:schemeClr val="bg1"/>
                </a:solidFill>
              </a:rPr>
              <a:t>Primero de todo, nos iremos a GitHub, en el caso de que tengamos cuenta, sino, te la creas</a:t>
            </a:r>
            <a:r>
              <a:rPr lang="es-ES" dirty="0" smtClean="0">
                <a:solidFill>
                  <a:schemeClr val="bg1"/>
                </a:solidFill>
              </a:rPr>
              <a:t>.</a:t>
            </a:r>
          </a:p>
          <a:p>
            <a:endParaRPr lang="es-ES" dirty="0">
              <a:solidFill>
                <a:schemeClr val="bg1"/>
              </a:solidFill>
            </a:endParaRPr>
          </a:p>
          <a:p>
            <a:r>
              <a:rPr lang="es-ES" dirty="0">
                <a:solidFill>
                  <a:schemeClr val="bg1"/>
                </a:solidFill>
              </a:rPr>
              <a:t>Una vez registrados, en el menú principal nos saldrá un botón verde que contiene un libro y pone new, ahí crearemos nuestro repositorio.</a:t>
            </a:r>
          </a:p>
          <a:p>
            <a:endParaRPr lang="es-ES" dirty="0"/>
          </a:p>
        </p:txBody>
      </p:sp>
      <p:pic>
        <p:nvPicPr>
          <p:cNvPr id="7" name="Imagen 6"/>
          <p:cNvPicPr/>
          <p:nvPr/>
        </p:nvPicPr>
        <p:blipFill>
          <a:blip r:embed="rId3"/>
          <a:stretch>
            <a:fillRect/>
          </a:stretch>
        </p:blipFill>
        <p:spPr>
          <a:xfrm>
            <a:off x="5920508" y="2576945"/>
            <a:ext cx="5708073" cy="3195205"/>
          </a:xfrm>
          <a:prstGeom prst="rect">
            <a:avLst/>
          </a:prstGeom>
        </p:spPr>
      </p:pic>
    </p:spTree>
    <p:extLst>
      <p:ext uri="{BB962C8B-B14F-4D97-AF65-F5344CB8AC3E}">
        <p14:creationId xmlns:p14="http://schemas.microsoft.com/office/powerpoint/2010/main" val="674343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11727" y="1881043"/>
            <a:ext cx="4832927" cy="1868922"/>
          </a:xfrm>
        </p:spPr>
        <p:txBody>
          <a:bodyPr>
            <a:normAutofit/>
          </a:bodyPr>
          <a:lstStyle/>
          <a:p>
            <a:pPr marL="0" indent="0">
              <a:buNone/>
            </a:pPr>
            <a:r>
              <a:rPr lang="es-ES" sz="1800" dirty="0">
                <a:solidFill>
                  <a:schemeClr val="bg1"/>
                </a:solidFill>
              </a:rPr>
              <a:t>Una vez dado al botón de new para crear el repositorio, nos saldrán estas opciones para crearlo, nombre del repositorio, nos dará la opción de ponerlo público o privado, marcaremos la casilla del archivo README.FILE y ya se podría crear el repositorio.</a:t>
            </a:r>
          </a:p>
          <a:p>
            <a:pPr marL="0" indent="0">
              <a:buNone/>
            </a:pPr>
            <a:endParaRPr lang="es-ES" dirty="0"/>
          </a:p>
        </p:txBody>
      </p:sp>
      <p:sp>
        <p:nvSpPr>
          <p:cNvPr id="4" name="Marcador de pie de página 3"/>
          <p:cNvSpPr>
            <a:spLocks noGrp="1"/>
          </p:cNvSpPr>
          <p:nvPr>
            <p:ph type="ftr" sz="quarter" idx="11"/>
          </p:nvPr>
        </p:nvSpPr>
        <p:spPr/>
        <p:txBody>
          <a:bodyPr/>
          <a:lstStyle/>
          <a:p>
            <a:r>
              <a:rPr lang="es-ES" smtClean="0"/>
              <a:t>Proyecto Despliegue UT-2</a:t>
            </a:r>
            <a:endParaRPr lang="es-ES"/>
          </a:p>
        </p:txBody>
      </p:sp>
      <p:sp>
        <p:nvSpPr>
          <p:cNvPr id="5" name="Marcador de número de diapositiva 4"/>
          <p:cNvSpPr>
            <a:spLocks noGrp="1"/>
          </p:cNvSpPr>
          <p:nvPr>
            <p:ph type="sldNum" sz="quarter" idx="12"/>
          </p:nvPr>
        </p:nvSpPr>
        <p:spPr/>
        <p:txBody>
          <a:bodyPr/>
          <a:lstStyle/>
          <a:p>
            <a:fld id="{78597D21-97E9-413A-88DC-AA10C9156601}" type="slidenum">
              <a:rPr lang="es-ES" smtClean="0"/>
              <a:t>6</a:t>
            </a:fld>
            <a:endParaRPr lang="es-ES"/>
          </a:p>
        </p:txBody>
      </p:sp>
      <p:pic>
        <p:nvPicPr>
          <p:cNvPr id="7" name="Imagen 6"/>
          <p:cNvPicPr/>
          <p:nvPr/>
        </p:nvPicPr>
        <p:blipFill>
          <a:blip r:embed="rId3"/>
          <a:stretch>
            <a:fillRect/>
          </a:stretch>
        </p:blipFill>
        <p:spPr>
          <a:xfrm>
            <a:off x="5379490" y="831272"/>
            <a:ext cx="4808220" cy="4241339"/>
          </a:xfrm>
          <a:prstGeom prst="rect">
            <a:avLst/>
          </a:prstGeom>
        </p:spPr>
      </p:pic>
    </p:spTree>
    <p:extLst>
      <p:ext uri="{BB962C8B-B14F-4D97-AF65-F5344CB8AC3E}">
        <p14:creationId xmlns:p14="http://schemas.microsoft.com/office/powerpoint/2010/main" val="914686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33400" y="735734"/>
            <a:ext cx="3946236" cy="1582593"/>
          </a:xfrm>
        </p:spPr>
        <p:txBody>
          <a:bodyPr/>
          <a:lstStyle/>
          <a:p>
            <a:pPr marL="0" indent="0">
              <a:buNone/>
            </a:pPr>
            <a:r>
              <a:rPr lang="es-ES" sz="2000" dirty="0">
                <a:solidFill>
                  <a:schemeClr val="bg1"/>
                </a:solidFill>
              </a:rPr>
              <a:t>Una vez creado el repositorio correctamente, le daremos al botón de &lt;&gt; </a:t>
            </a:r>
            <a:r>
              <a:rPr lang="es-ES" sz="2000" dirty="0" smtClean="0">
                <a:solidFill>
                  <a:schemeClr val="bg1"/>
                </a:solidFill>
              </a:rPr>
              <a:t>code </a:t>
            </a:r>
            <a:r>
              <a:rPr lang="es-ES" sz="2000" dirty="0">
                <a:solidFill>
                  <a:schemeClr val="bg1"/>
                </a:solidFill>
              </a:rPr>
              <a:t>y ahí copiaremos el link para poder pasárselo a Visual Studio y de ahí clonarlo. </a:t>
            </a:r>
          </a:p>
          <a:p>
            <a:pPr marL="0" indent="0">
              <a:buNone/>
            </a:pPr>
            <a:endParaRPr lang="es-ES" dirty="0"/>
          </a:p>
        </p:txBody>
      </p:sp>
      <p:sp>
        <p:nvSpPr>
          <p:cNvPr id="4" name="Marcador de pie de página 3"/>
          <p:cNvSpPr>
            <a:spLocks noGrp="1"/>
          </p:cNvSpPr>
          <p:nvPr>
            <p:ph type="ftr" sz="quarter" idx="11"/>
          </p:nvPr>
        </p:nvSpPr>
        <p:spPr/>
        <p:txBody>
          <a:bodyPr/>
          <a:lstStyle/>
          <a:p>
            <a:r>
              <a:rPr lang="es-ES" smtClean="0"/>
              <a:t>Proyecto Despliegue UT-2</a:t>
            </a:r>
            <a:endParaRPr lang="es-ES"/>
          </a:p>
        </p:txBody>
      </p:sp>
      <p:sp>
        <p:nvSpPr>
          <p:cNvPr id="5" name="Marcador de número de diapositiva 4"/>
          <p:cNvSpPr>
            <a:spLocks noGrp="1"/>
          </p:cNvSpPr>
          <p:nvPr>
            <p:ph type="sldNum" sz="quarter" idx="12"/>
          </p:nvPr>
        </p:nvSpPr>
        <p:spPr/>
        <p:txBody>
          <a:bodyPr/>
          <a:lstStyle/>
          <a:p>
            <a:fld id="{78597D21-97E9-413A-88DC-AA10C9156601}" type="slidenum">
              <a:rPr lang="es-ES" smtClean="0"/>
              <a:t>7</a:t>
            </a:fld>
            <a:endParaRPr lang="es-ES"/>
          </a:p>
        </p:txBody>
      </p:sp>
      <p:pic>
        <p:nvPicPr>
          <p:cNvPr id="6" name="Imagen 5"/>
          <p:cNvPicPr/>
          <p:nvPr/>
        </p:nvPicPr>
        <p:blipFill>
          <a:blip r:embed="rId3"/>
          <a:stretch>
            <a:fillRect/>
          </a:stretch>
        </p:blipFill>
        <p:spPr>
          <a:xfrm>
            <a:off x="4900815" y="363825"/>
            <a:ext cx="5400040" cy="2860675"/>
          </a:xfrm>
          <a:prstGeom prst="rect">
            <a:avLst/>
          </a:prstGeom>
        </p:spPr>
      </p:pic>
      <p:sp>
        <p:nvSpPr>
          <p:cNvPr id="7" name="CuadroTexto 6"/>
          <p:cNvSpPr txBox="1"/>
          <p:nvPr/>
        </p:nvSpPr>
        <p:spPr>
          <a:xfrm>
            <a:off x="533400" y="3494028"/>
            <a:ext cx="3355109" cy="2862322"/>
          </a:xfrm>
          <a:prstGeom prst="rect">
            <a:avLst/>
          </a:prstGeom>
          <a:noFill/>
        </p:spPr>
        <p:txBody>
          <a:bodyPr wrap="square" rtlCol="0">
            <a:spAutoFit/>
          </a:bodyPr>
          <a:lstStyle/>
          <a:p>
            <a:r>
              <a:rPr lang="es-ES" dirty="0"/>
              <a:t> </a:t>
            </a:r>
          </a:p>
          <a:p>
            <a:r>
              <a:rPr lang="es-ES" dirty="0">
                <a:solidFill>
                  <a:schemeClr val="bg1"/>
                </a:solidFill>
              </a:rPr>
              <a:t>Una vez dentro de visual, tendremos que tener Git instalado tendremos que vincular nuestra cuenta y etc….</a:t>
            </a:r>
          </a:p>
          <a:p>
            <a:r>
              <a:rPr lang="es-ES" dirty="0">
                <a:solidFill>
                  <a:schemeClr val="bg1"/>
                </a:solidFill>
              </a:rPr>
              <a:t>Dentro del Visual, en la barra de búsqueda tendremos que poner &gt; Git clone y pondremos el link que nos da Git Hub.</a:t>
            </a:r>
          </a:p>
          <a:p>
            <a:endParaRPr lang="es-ES" dirty="0"/>
          </a:p>
        </p:txBody>
      </p:sp>
      <p:pic>
        <p:nvPicPr>
          <p:cNvPr id="8" name="Imagen 7"/>
          <p:cNvPicPr/>
          <p:nvPr/>
        </p:nvPicPr>
        <p:blipFill>
          <a:blip r:embed="rId4"/>
          <a:stretch>
            <a:fillRect/>
          </a:stretch>
        </p:blipFill>
        <p:spPr>
          <a:xfrm>
            <a:off x="6068103" y="3494028"/>
            <a:ext cx="3065463" cy="2512146"/>
          </a:xfrm>
          <a:prstGeom prst="rect">
            <a:avLst/>
          </a:prstGeom>
        </p:spPr>
      </p:pic>
    </p:spTree>
    <p:extLst>
      <p:ext uri="{BB962C8B-B14F-4D97-AF65-F5344CB8AC3E}">
        <p14:creationId xmlns:p14="http://schemas.microsoft.com/office/powerpoint/2010/main" val="2714100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13328" y="304800"/>
            <a:ext cx="10515600" cy="1524433"/>
          </a:xfrm>
        </p:spPr>
        <p:txBody>
          <a:bodyPr>
            <a:normAutofit fontScale="90000"/>
          </a:bodyPr>
          <a:lstStyle/>
          <a:p>
            <a:r>
              <a:rPr lang="es-ES" dirty="0"/>
              <a:t> </a:t>
            </a:r>
            <a:br>
              <a:rPr lang="es-ES" dirty="0"/>
            </a:br>
            <a:r>
              <a:rPr lang="es-ES" dirty="0" smtClean="0">
                <a:solidFill>
                  <a:schemeClr val="bg1"/>
                </a:solidFill>
                <a:latin typeface="Algerian" panose="04020705040A02060702" pitchFamily="82" charset="0"/>
              </a:rPr>
              <a:t>3. Instalar </a:t>
            </a:r>
            <a:r>
              <a:rPr lang="es-ES" dirty="0">
                <a:solidFill>
                  <a:schemeClr val="bg1"/>
                </a:solidFill>
                <a:latin typeface="Algerian" panose="04020705040A02060702" pitchFamily="82" charset="0"/>
              </a:rPr>
              <a:t>las herramientas básicas de desarrollo web (Node.js, npm/</a:t>
            </a:r>
            <a:r>
              <a:rPr lang="es-ES" dirty="0" err="1">
                <a:solidFill>
                  <a:schemeClr val="bg1"/>
                </a:solidFill>
                <a:latin typeface="Algerian" panose="04020705040A02060702" pitchFamily="82" charset="0"/>
              </a:rPr>
              <a:t>yarn</a:t>
            </a:r>
            <a:r>
              <a:rPr lang="es-ES" dirty="0">
                <a:solidFill>
                  <a:schemeClr val="bg1"/>
                </a:solidFill>
                <a:latin typeface="Algerian" panose="04020705040A02060702" pitchFamily="82" charset="0"/>
              </a:rPr>
              <a:t>, etc</a:t>
            </a:r>
            <a:r>
              <a:rPr lang="es-ES" dirty="0" smtClean="0">
                <a:solidFill>
                  <a:schemeClr val="bg1"/>
                </a:solidFill>
                <a:latin typeface="Algerian" panose="04020705040A02060702" pitchFamily="82" charset="0"/>
              </a:rPr>
              <a:t>.)</a:t>
            </a:r>
            <a:r>
              <a:rPr lang="es-ES" dirty="0"/>
              <a:t/>
            </a:r>
            <a:br>
              <a:rPr lang="es-ES" dirty="0"/>
            </a:br>
            <a:endParaRPr lang="es-ES" dirty="0"/>
          </a:p>
        </p:txBody>
      </p:sp>
      <p:sp>
        <p:nvSpPr>
          <p:cNvPr id="3" name="Marcador de contenido 2"/>
          <p:cNvSpPr>
            <a:spLocks noGrp="1"/>
          </p:cNvSpPr>
          <p:nvPr>
            <p:ph idx="1"/>
          </p:nvPr>
        </p:nvSpPr>
        <p:spPr>
          <a:xfrm>
            <a:off x="413328" y="2592244"/>
            <a:ext cx="5534891" cy="2764848"/>
          </a:xfrm>
        </p:spPr>
        <p:txBody>
          <a:bodyPr>
            <a:normAutofit/>
          </a:bodyPr>
          <a:lstStyle/>
          <a:p>
            <a:r>
              <a:rPr lang="es-ES" sz="2200" dirty="0">
                <a:solidFill>
                  <a:schemeClr val="bg1"/>
                </a:solidFill>
              </a:rPr>
              <a:t>Para descargar Node.js iremos a su página web para descargar su última versión: </a:t>
            </a:r>
          </a:p>
          <a:p>
            <a:r>
              <a:rPr lang="es-ES" sz="2200" u="sng" dirty="0">
                <a:solidFill>
                  <a:schemeClr val="bg1"/>
                </a:solidFill>
                <a:hlinkClick r:id="rId3"/>
              </a:rPr>
              <a:t>https://nodejs.org/en/</a:t>
            </a:r>
            <a:r>
              <a:rPr lang="es-ES" sz="2200" dirty="0">
                <a:solidFill>
                  <a:schemeClr val="bg1"/>
                </a:solidFill>
              </a:rPr>
              <a:t> </a:t>
            </a:r>
          </a:p>
          <a:p>
            <a:r>
              <a:rPr lang="es-ES" sz="2200" dirty="0">
                <a:solidFill>
                  <a:schemeClr val="bg1"/>
                </a:solidFill>
              </a:rPr>
              <a:t>Una vez ejecutado el instalador y etc. tardara un tiempo en instalarse todo y ya lo tendríamos, en la captura de abajo se puede ver justo cuando acaba la instalación.</a:t>
            </a:r>
          </a:p>
          <a:p>
            <a:pPr marL="0" indent="0">
              <a:buNone/>
            </a:pPr>
            <a:endParaRPr lang="es-ES" dirty="0"/>
          </a:p>
        </p:txBody>
      </p:sp>
      <p:sp>
        <p:nvSpPr>
          <p:cNvPr id="4" name="Marcador de pie de página 3"/>
          <p:cNvSpPr>
            <a:spLocks noGrp="1"/>
          </p:cNvSpPr>
          <p:nvPr>
            <p:ph type="ftr" sz="quarter" idx="11"/>
          </p:nvPr>
        </p:nvSpPr>
        <p:spPr/>
        <p:txBody>
          <a:bodyPr/>
          <a:lstStyle/>
          <a:p>
            <a:r>
              <a:rPr lang="es-ES" smtClean="0"/>
              <a:t>Proyecto Despliegue UT-2</a:t>
            </a:r>
            <a:endParaRPr lang="es-ES"/>
          </a:p>
        </p:txBody>
      </p:sp>
      <p:sp>
        <p:nvSpPr>
          <p:cNvPr id="5" name="Marcador de número de diapositiva 4"/>
          <p:cNvSpPr>
            <a:spLocks noGrp="1"/>
          </p:cNvSpPr>
          <p:nvPr>
            <p:ph type="sldNum" sz="quarter" idx="12"/>
          </p:nvPr>
        </p:nvSpPr>
        <p:spPr/>
        <p:txBody>
          <a:bodyPr/>
          <a:lstStyle/>
          <a:p>
            <a:fld id="{78597D21-97E9-413A-88DC-AA10C9156601}" type="slidenum">
              <a:rPr lang="es-ES" smtClean="0"/>
              <a:t>8</a:t>
            </a:fld>
            <a:endParaRPr lang="es-ES"/>
          </a:p>
        </p:txBody>
      </p:sp>
      <p:pic>
        <p:nvPicPr>
          <p:cNvPr id="6" name="Imagen 5"/>
          <p:cNvPicPr/>
          <p:nvPr/>
        </p:nvPicPr>
        <p:blipFill>
          <a:blip r:embed="rId4"/>
          <a:stretch>
            <a:fillRect/>
          </a:stretch>
        </p:blipFill>
        <p:spPr>
          <a:xfrm>
            <a:off x="6213071" y="2561431"/>
            <a:ext cx="5400040" cy="2924175"/>
          </a:xfrm>
          <a:prstGeom prst="rect">
            <a:avLst/>
          </a:prstGeom>
        </p:spPr>
      </p:pic>
    </p:spTree>
    <p:extLst>
      <p:ext uri="{BB962C8B-B14F-4D97-AF65-F5344CB8AC3E}">
        <p14:creationId xmlns:p14="http://schemas.microsoft.com/office/powerpoint/2010/main" val="3959840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598054" y="580354"/>
            <a:ext cx="7409873" cy="1325563"/>
          </a:xfrm>
        </p:spPr>
        <p:txBody>
          <a:bodyPr>
            <a:normAutofit fontScale="90000"/>
          </a:bodyPr>
          <a:lstStyle/>
          <a:p>
            <a:r>
              <a:rPr lang="es-ES" dirty="0" smtClean="0">
                <a:solidFill>
                  <a:schemeClr val="bg1"/>
                </a:solidFill>
                <a:latin typeface="Algerian" panose="04020705040A02060702" pitchFamily="82" charset="0"/>
              </a:rPr>
              <a:t>4. Dominio </a:t>
            </a:r>
            <a:r>
              <a:rPr lang="es-ES" dirty="0">
                <a:solidFill>
                  <a:schemeClr val="bg1"/>
                </a:solidFill>
                <a:latin typeface="Algerian" panose="04020705040A02060702" pitchFamily="82" charset="0"/>
              </a:rPr>
              <a:t>propio si deseas configurarlo.</a:t>
            </a:r>
            <a:r>
              <a:rPr lang="es-ES" dirty="0"/>
              <a:t/>
            </a:r>
            <a:br>
              <a:rPr lang="es-ES" dirty="0"/>
            </a:br>
            <a:endParaRPr lang="es-ES" dirty="0"/>
          </a:p>
        </p:txBody>
      </p:sp>
      <p:sp>
        <p:nvSpPr>
          <p:cNvPr id="3" name="Marcador de contenido 2"/>
          <p:cNvSpPr>
            <a:spLocks noGrp="1"/>
          </p:cNvSpPr>
          <p:nvPr>
            <p:ph idx="1"/>
          </p:nvPr>
        </p:nvSpPr>
        <p:spPr>
          <a:xfrm>
            <a:off x="187134" y="2935829"/>
            <a:ext cx="5368636" cy="1490230"/>
          </a:xfrm>
        </p:spPr>
        <p:txBody>
          <a:bodyPr>
            <a:normAutofit/>
          </a:bodyPr>
          <a:lstStyle/>
          <a:p>
            <a:pPr marL="0" indent="0">
              <a:buNone/>
            </a:pPr>
            <a:r>
              <a:rPr lang="es-ES" sz="2400" dirty="0">
                <a:solidFill>
                  <a:schemeClr val="bg1"/>
                </a:solidFill>
              </a:rPr>
              <a:t>Para ver o agregar un dominio a nuestra página web, iremos a settings de nuestro proyecto de Vercel.</a:t>
            </a:r>
          </a:p>
          <a:p>
            <a:pPr marL="0" indent="0">
              <a:buNone/>
            </a:pPr>
            <a:endParaRPr lang="es-ES" dirty="0"/>
          </a:p>
        </p:txBody>
      </p:sp>
      <p:sp>
        <p:nvSpPr>
          <p:cNvPr id="4" name="Marcador de pie de página 3"/>
          <p:cNvSpPr>
            <a:spLocks noGrp="1"/>
          </p:cNvSpPr>
          <p:nvPr>
            <p:ph type="ftr" sz="quarter" idx="11"/>
          </p:nvPr>
        </p:nvSpPr>
        <p:spPr/>
        <p:txBody>
          <a:bodyPr/>
          <a:lstStyle/>
          <a:p>
            <a:r>
              <a:rPr lang="es-ES" smtClean="0"/>
              <a:t>Proyecto Despliegue UT-2</a:t>
            </a:r>
            <a:endParaRPr lang="es-ES"/>
          </a:p>
        </p:txBody>
      </p:sp>
      <p:sp>
        <p:nvSpPr>
          <p:cNvPr id="5" name="Marcador de número de diapositiva 4"/>
          <p:cNvSpPr>
            <a:spLocks noGrp="1"/>
          </p:cNvSpPr>
          <p:nvPr>
            <p:ph type="sldNum" sz="quarter" idx="12"/>
          </p:nvPr>
        </p:nvSpPr>
        <p:spPr/>
        <p:txBody>
          <a:bodyPr/>
          <a:lstStyle/>
          <a:p>
            <a:fld id="{78597D21-97E9-413A-88DC-AA10C9156601}" type="slidenum">
              <a:rPr lang="es-ES" smtClean="0"/>
              <a:t>9</a:t>
            </a:fld>
            <a:endParaRPr lang="es-ES"/>
          </a:p>
        </p:txBody>
      </p:sp>
      <p:pic>
        <p:nvPicPr>
          <p:cNvPr id="6" name="Imagen 5"/>
          <p:cNvPicPr/>
          <p:nvPr/>
        </p:nvPicPr>
        <p:blipFill>
          <a:blip r:embed="rId3"/>
          <a:stretch>
            <a:fillRect/>
          </a:stretch>
        </p:blipFill>
        <p:spPr>
          <a:xfrm>
            <a:off x="6028344" y="2510645"/>
            <a:ext cx="5400040" cy="3369945"/>
          </a:xfrm>
          <a:prstGeom prst="rect">
            <a:avLst/>
          </a:prstGeom>
        </p:spPr>
      </p:pic>
    </p:spTree>
    <p:extLst>
      <p:ext uri="{BB962C8B-B14F-4D97-AF65-F5344CB8AC3E}">
        <p14:creationId xmlns:p14="http://schemas.microsoft.com/office/powerpoint/2010/main" val="70589675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712</Words>
  <Application>Microsoft Office PowerPoint</Application>
  <PresentationFormat>Panorámica</PresentationFormat>
  <Paragraphs>83</Paragraphs>
  <Slides>18</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Algerian</vt:lpstr>
      <vt:lpstr>Arial</vt:lpstr>
      <vt:lpstr>Arial Black</vt:lpstr>
      <vt:lpstr>Calibri</vt:lpstr>
      <vt:lpstr>Calibri Light</vt:lpstr>
      <vt:lpstr>Tema de Office</vt:lpstr>
      <vt:lpstr>Presentación de PowerPoint</vt:lpstr>
      <vt:lpstr>1. Cuenta en Vercel. </vt:lpstr>
      <vt:lpstr>Presentación de PowerPoint</vt:lpstr>
      <vt:lpstr>Presentación de PowerPoint</vt:lpstr>
      <vt:lpstr>  2. Hacer una breve guía de como clonar nuestro repositorio de GitHub hacia nuestro Visual Studio Code. </vt:lpstr>
      <vt:lpstr>Presentación de PowerPoint</vt:lpstr>
      <vt:lpstr>Presentación de PowerPoint</vt:lpstr>
      <vt:lpstr>  3. Instalar las herramientas básicas de desarrollo web (Node.js, npm/yarn, etc.) </vt:lpstr>
      <vt:lpstr>4. Dominio propio si deseas configurarlo. </vt:lpstr>
      <vt:lpstr>Presentación de PowerPoint</vt:lpstr>
      <vt:lpstr>Presentación de PowerPoint</vt:lpstr>
      <vt:lpstr>Web Analytics </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dc:creator>
  <cp:lastModifiedBy>Cuenta Microsoft</cp:lastModifiedBy>
  <cp:revision>16</cp:revision>
  <dcterms:created xsi:type="dcterms:W3CDTF">2024-10-17T07:55:58Z</dcterms:created>
  <dcterms:modified xsi:type="dcterms:W3CDTF">2024-10-24T08:35:25Z</dcterms:modified>
</cp:coreProperties>
</file>