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</p:embeddedFont>
    <p:embeddedFont>
      <p:font typeface="Scripter" panose="020B0604020202020204" charset="0"/>
      <p:regular r:id="rId36"/>
    </p:embeddedFont>
    <p:embeddedFont>
      <p:font typeface="TT Rounds Condense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4612029" y="1616060"/>
            <a:ext cx="3057119" cy="2951510"/>
          </a:xfrm>
          <a:custGeom>
            <a:avLst/>
            <a:gdLst/>
            <a:ahLst/>
            <a:cxnLst/>
            <a:rect l="l" t="t" r="r" b="b"/>
            <a:pathLst>
              <a:path w="3057119" h="2951510">
                <a:moveTo>
                  <a:pt x="0" y="0"/>
                </a:moveTo>
                <a:lnTo>
                  <a:pt x="3057119" y="0"/>
                </a:lnTo>
                <a:lnTo>
                  <a:pt x="3057119" y="2951510"/>
                </a:lnTo>
                <a:lnTo>
                  <a:pt x="0" y="2951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64414" y="7611071"/>
            <a:ext cx="4123018" cy="1860512"/>
          </a:xfrm>
          <a:custGeom>
            <a:avLst/>
            <a:gdLst/>
            <a:ahLst/>
            <a:cxnLst/>
            <a:rect l="l" t="t" r="r" b="b"/>
            <a:pathLst>
              <a:path w="4123018" h="1860512">
                <a:moveTo>
                  <a:pt x="0" y="0"/>
                </a:moveTo>
                <a:lnTo>
                  <a:pt x="4123017" y="0"/>
                </a:lnTo>
                <a:lnTo>
                  <a:pt x="4123017" y="1860511"/>
                </a:lnTo>
                <a:lnTo>
                  <a:pt x="0" y="1860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47412" y="5092304"/>
            <a:ext cx="13993176" cy="183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20"/>
              </a:lnSpc>
            </a:pPr>
            <a:r>
              <a:rPr lang="en-US" sz="1350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Servidor apache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11073" y="4066462"/>
            <a:ext cx="13993176" cy="183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340102" y="3310890"/>
            <a:ext cx="13993176" cy="183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20"/>
              </a:lnSpc>
            </a:pPr>
            <a:r>
              <a:rPr lang="en-US" sz="13500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PROyecto ut3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27536" y="7020164"/>
            <a:ext cx="13993176" cy="75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5600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Sergio bravo mora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017356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67146" y="5531311"/>
            <a:ext cx="9201150" cy="2557462"/>
          </a:xfrm>
          <a:custGeom>
            <a:avLst/>
            <a:gdLst/>
            <a:ahLst/>
            <a:cxnLst/>
            <a:rect l="l" t="t" r="r" b="b"/>
            <a:pathLst>
              <a:path w="9201150" h="2557462">
                <a:moveTo>
                  <a:pt x="0" y="0"/>
                </a:moveTo>
                <a:lnTo>
                  <a:pt x="9201150" y="0"/>
                </a:lnTo>
                <a:lnTo>
                  <a:pt x="9201150" y="2557462"/>
                </a:lnTo>
                <a:lnTo>
                  <a:pt x="0" y="2557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05926" y="1606145"/>
            <a:ext cx="6747463" cy="3925166"/>
          </a:xfrm>
          <a:custGeom>
            <a:avLst/>
            <a:gdLst/>
            <a:ahLst/>
            <a:cxnLst/>
            <a:rect l="l" t="t" r="r" b="b"/>
            <a:pathLst>
              <a:path w="6747463" h="3925166">
                <a:moveTo>
                  <a:pt x="0" y="0"/>
                </a:moveTo>
                <a:lnTo>
                  <a:pt x="6747464" y="0"/>
                </a:lnTo>
                <a:lnTo>
                  <a:pt x="6747464" y="3925166"/>
                </a:lnTo>
                <a:lnTo>
                  <a:pt x="0" y="392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72466" y="2580012"/>
            <a:ext cx="7906529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6007" lvl="1" indent="-418003" algn="l">
              <a:lnSpc>
                <a:spcPts val="4490"/>
              </a:lnSpc>
              <a:buFont typeface="Arial"/>
              <a:buChar char="•"/>
            </a:pPr>
            <a:r>
              <a:rPr lang="en-US" sz="4619" spc="43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Marcaremos</a:t>
            </a:r>
            <a:r>
              <a:rPr lang="en-US" sz="4619" spc="43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n-US" sz="4619" spc="43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primera</a:t>
            </a:r>
            <a:r>
              <a:rPr lang="en-US" sz="4619" spc="43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619" spc="43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opción</a:t>
            </a:r>
            <a:r>
              <a:rPr lang="en-US" sz="4619" spc="43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619" spc="43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sz="4619" spc="43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tardara</a:t>
            </a:r>
            <a:r>
              <a:rPr lang="en-US" sz="4619" spc="43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619" spc="43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4619" spc="43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619" spc="43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instalarse</a:t>
            </a:r>
            <a:r>
              <a:rPr lang="en-US" sz="4619" spc="43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4619" spc="43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sz="4619" spc="43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024178" y="1066800"/>
            <a:ext cx="15590520" cy="1168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siguiente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paso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debera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marcar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opción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instalar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todo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por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tener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las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ultimas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actualizaciones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sz="4200" spc="39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4179923" y="2639531"/>
            <a:ext cx="9928153" cy="6618769"/>
          </a:xfrm>
          <a:custGeom>
            <a:avLst/>
            <a:gdLst/>
            <a:ahLst/>
            <a:cxnLst/>
            <a:rect l="l" t="t" r="r" b="b"/>
            <a:pathLst>
              <a:path w="9928153" h="6618769">
                <a:moveTo>
                  <a:pt x="0" y="0"/>
                </a:moveTo>
                <a:lnTo>
                  <a:pt x="9928154" y="0"/>
                </a:lnTo>
                <a:lnTo>
                  <a:pt x="9928154" y="6618769"/>
                </a:lnTo>
                <a:lnTo>
                  <a:pt x="0" y="6618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745" b="-4745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668780" y="1066800"/>
            <a:ext cx="15590520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siguiente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paso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se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marcara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opción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instalar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Ubuntu server.</a:t>
            </a:r>
          </a:p>
        </p:txBody>
      </p:sp>
      <p:sp>
        <p:nvSpPr>
          <p:cNvPr id="5" name="Freeform 5"/>
          <p:cNvSpPr/>
          <p:nvPr/>
        </p:nvSpPr>
        <p:spPr>
          <a:xfrm>
            <a:off x="2475552" y="2842036"/>
            <a:ext cx="13976975" cy="5372100"/>
          </a:xfrm>
          <a:custGeom>
            <a:avLst/>
            <a:gdLst/>
            <a:ahLst/>
            <a:cxnLst/>
            <a:rect l="l" t="t" r="r" b="b"/>
            <a:pathLst>
              <a:path w="13976975" h="5372100">
                <a:moveTo>
                  <a:pt x="0" y="0"/>
                </a:moveTo>
                <a:lnTo>
                  <a:pt x="13976976" y="0"/>
                </a:lnTo>
                <a:lnTo>
                  <a:pt x="13976976" y="5372100"/>
                </a:lnTo>
                <a:lnTo>
                  <a:pt x="0" y="5372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27" r="-9121" b="-1027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74694" y="749046"/>
            <a:ext cx="15590520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el siguiente paso le daremos a done directamente.</a:t>
            </a:r>
          </a:p>
        </p:txBody>
      </p:sp>
      <p:sp>
        <p:nvSpPr>
          <p:cNvPr id="5" name="Freeform 5"/>
          <p:cNvSpPr/>
          <p:nvPr/>
        </p:nvSpPr>
        <p:spPr>
          <a:xfrm>
            <a:off x="1974694" y="1557251"/>
            <a:ext cx="14959012" cy="3257550"/>
          </a:xfrm>
          <a:custGeom>
            <a:avLst/>
            <a:gdLst/>
            <a:ahLst/>
            <a:cxnLst/>
            <a:rect l="l" t="t" r="r" b="b"/>
            <a:pathLst>
              <a:path w="14959012" h="3257550">
                <a:moveTo>
                  <a:pt x="0" y="0"/>
                </a:moveTo>
                <a:lnTo>
                  <a:pt x="14959012" y="0"/>
                </a:lnTo>
                <a:lnTo>
                  <a:pt x="14959012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74694" y="5014826"/>
            <a:ext cx="14959012" cy="1146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080" lvl="1" indent="-338540" algn="l">
              <a:lnSpc>
                <a:spcPts val="4489"/>
              </a:lnSpc>
              <a:buFont typeface="Arial"/>
              <a:buChar char="•"/>
            </a:pPr>
            <a:r>
              <a:rPr lang="en-US" sz="3741" spc="3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el siguiente paso también le daremos a done, ya que no necesitamos poner proxy.</a:t>
            </a:r>
          </a:p>
        </p:txBody>
      </p:sp>
      <p:sp>
        <p:nvSpPr>
          <p:cNvPr id="7" name="Freeform 7"/>
          <p:cNvSpPr/>
          <p:nvPr/>
        </p:nvSpPr>
        <p:spPr>
          <a:xfrm>
            <a:off x="1971675" y="6370862"/>
            <a:ext cx="15287625" cy="2700338"/>
          </a:xfrm>
          <a:custGeom>
            <a:avLst/>
            <a:gdLst/>
            <a:ahLst/>
            <a:cxnLst/>
            <a:rect l="l" t="t" r="r" b="b"/>
            <a:pathLst>
              <a:path w="15287625" h="2700338">
                <a:moveTo>
                  <a:pt x="0" y="0"/>
                </a:moveTo>
                <a:lnTo>
                  <a:pt x="15287625" y="0"/>
                </a:lnTo>
                <a:lnTo>
                  <a:pt x="15287625" y="2700338"/>
                </a:lnTo>
                <a:lnTo>
                  <a:pt x="0" y="27003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872889" y="1066800"/>
            <a:ext cx="15590520" cy="1168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el siguiente paso nos saldrá como se esta instalando los paquetes necesarios (Este paso tarda un rato).</a:t>
            </a:r>
          </a:p>
        </p:txBody>
      </p:sp>
      <p:sp>
        <p:nvSpPr>
          <p:cNvPr id="5" name="Freeform 5"/>
          <p:cNvSpPr/>
          <p:nvPr/>
        </p:nvSpPr>
        <p:spPr>
          <a:xfrm>
            <a:off x="3163531" y="3181656"/>
            <a:ext cx="12055647" cy="4957750"/>
          </a:xfrm>
          <a:custGeom>
            <a:avLst/>
            <a:gdLst/>
            <a:ahLst/>
            <a:cxnLst/>
            <a:rect l="l" t="t" r="r" b="b"/>
            <a:pathLst>
              <a:path w="12055647" h="4957750">
                <a:moveTo>
                  <a:pt x="0" y="0"/>
                </a:moveTo>
                <a:lnTo>
                  <a:pt x="12055646" y="0"/>
                </a:lnTo>
                <a:lnTo>
                  <a:pt x="12055646" y="4957750"/>
                </a:lnTo>
                <a:lnTo>
                  <a:pt x="0" y="495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026519" y="749046"/>
            <a:ext cx="12400510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el siguiente paso seleccionaremos el disco.</a:t>
            </a:r>
          </a:p>
        </p:txBody>
      </p:sp>
      <p:sp>
        <p:nvSpPr>
          <p:cNvPr id="5" name="Freeform 5"/>
          <p:cNvSpPr/>
          <p:nvPr/>
        </p:nvSpPr>
        <p:spPr>
          <a:xfrm>
            <a:off x="2709754" y="1726214"/>
            <a:ext cx="12868492" cy="6834573"/>
          </a:xfrm>
          <a:custGeom>
            <a:avLst/>
            <a:gdLst/>
            <a:ahLst/>
            <a:cxnLst/>
            <a:rect l="l" t="t" r="r" b="b"/>
            <a:pathLst>
              <a:path w="12868492" h="6834573">
                <a:moveTo>
                  <a:pt x="0" y="0"/>
                </a:moveTo>
                <a:lnTo>
                  <a:pt x="12868492" y="0"/>
                </a:lnTo>
                <a:lnTo>
                  <a:pt x="12868492" y="6834572"/>
                </a:lnTo>
                <a:lnTo>
                  <a:pt x="0" y="6834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668780" y="1066800"/>
            <a:ext cx="15590520" cy="1168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el siguiente paso lo omitiremos y nos llevara a crear el usuario.</a:t>
            </a:r>
          </a:p>
        </p:txBody>
      </p:sp>
      <p:sp>
        <p:nvSpPr>
          <p:cNvPr id="5" name="Freeform 5"/>
          <p:cNvSpPr/>
          <p:nvPr/>
        </p:nvSpPr>
        <p:spPr>
          <a:xfrm>
            <a:off x="4264799" y="2440266"/>
            <a:ext cx="8755541" cy="7265368"/>
          </a:xfrm>
          <a:custGeom>
            <a:avLst/>
            <a:gdLst/>
            <a:ahLst/>
            <a:cxnLst/>
            <a:rect l="l" t="t" r="r" b="b"/>
            <a:pathLst>
              <a:path w="8755541" h="7265368">
                <a:moveTo>
                  <a:pt x="0" y="0"/>
                </a:moveTo>
                <a:lnTo>
                  <a:pt x="8755542" y="0"/>
                </a:lnTo>
                <a:lnTo>
                  <a:pt x="8755542" y="7265368"/>
                </a:lnTo>
                <a:lnTo>
                  <a:pt x="0" y="7265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2" r="-1260" b="-769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85963" y="1300145"/>
            <a:ext cx="15590520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Creación de usuario en Ubuntu server.</a:t>
            </a:r>
          </a:p>
        </p:txBody>
      </p:sp>
      <p:sp>
        <p:nvSpPr>
          <p:cNvPr id="5" name="Freeform 5"/>
          <p:cNvSpPr/>
          <p:nvPr/>
        </p:nvSpPr>
        <p:spPr>
          <a:xfrm>
            <a:off x="1985963" y="2304812"/>
            <a:ext cx="15273338" cy="5100637"/>
          </a:xfrm>
          <a:custGeom>
            <a:avLst/>
            <a:gdLst/>
            <a:ahLst/>
            <a:cxnLst/>
            <a:rect l="l" t="t" r="r" b="b"/>
            <a:pathLst>
              <a:path w="15273338" h="5100637">
                <a:moveTo>
                  <a:pt x="0" y="0"/>
                </a:moveTo>
                <a:lnTo>
                  <a:pt x="15273337" y="0"/>
                </a:lnTo>
                <a:lnTo>
                  <a:pt x="15273337" y="5100637"/>
                </a:lnTo>
                <a:lnTo>
                  <a:pt x="0" y="5100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858755" y="1066800"/>
            <a:ext cx="15400545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Estas son las herramientas que se nos descargaran.</a:t>
            </a:r>
          </a:p>
        </p:txBody>
      </p:sp>
      <p:sp>
        <p:nvSpPr>
          <p:cNvPr id="5" name="Freeform 5"/>
          <p:cNvSpPr/>
          <p:nvPr/>
        </p:nvSpPr>
        <p:spPr>
          <a:xfrm>
            <a:off x="3834161" y="2348866"/>
            <a:ext cx="10619678" cy="6649004"/>
          </a:xfrm>
          <a:custGeom>
            <a:avLst/>
            <a:gdLst/>
            <a:ahLst/>
            <a:cxnLst/>
            <a:rect l="l" t="t" r="r" b="b"/>
            <a:pathLst>
              <a:path w="10619678" h="6649004">
                <a:moveTo>
                  <a:pt x="0" y="0"/>
                </a:moveTo>
                <a:lnTo>
                  <a:pt x="10619678" y="0"/>
                </a:lnTo>
                <a:lnTo>
                  <a:pt x="10619678" y="6649004"/>
                </a:lnTo>
                <a:lnTo>
                  <a:pt x="0" y="66490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668780" y="848139"/>
            <a:ext cx="15590520" cy="231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vez seleccionado todas las herramientas, tardara un rato en instalarse todo correctamente.</a:t>
            </a:r>
          </a:p>
          <a:p>
            <a:pPr marL="760095" lvl="1" indent="-380048" algn="l">
              <a:lnSpc>
                <a:spcPts val="4536"/>
              </a:lnSpc>
            </a:pPr>
            <a:endParaRPr lang="en-US" sz="4200" spc="39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Así se vería ya finalizado.</a:t>
            </a:r>
          </a:p>
        </p:txBody>
      </p:sp>
      <p:sp>
        <p:nvSpPr>
          <p:cNvPr id="5" name="Freeform 5"/>
          <p:cNvSpPr/>
          <p:nvPr/>
        </p:nvSpPr>
        <p:spPr>
          <a:xfrm>
            <a:off x="4621103" y="3640577"/>
            <a:ext cx="10278516" cy="5617723"/>
          </a:xfrm>
          <a:custGeom>
            <a:avLst/>
            <a:gdLst/>
            <a:ahLst/>
            <a:cxnLst/>
            <a:rect l="l" t="t" r="r" b="b"/>
            <a:pathLst>
              <a:path w="10278516" h="5617723">
                <a:moveTo>
                  <a:pt x="0" y="0"/>
                </a:moveTo>
                <a:lnTo>
                  <a:pt x="10278516" y="0"/>
                </a:lnTo>
                <a:lnTo>
                  <a:pt x="10278516" y="5617723"/>
                </a:lnTo>
                <a:lnTo>
                  <a:pt x="0" y="5617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168" b="-7168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207213" y="6336351"/>
            <a:ext cx="5541628" cy="2921949"/>
          </a:xfrm>
          <a:custGeom>
            <a:avLst/>
            <a:gdLst/>
            <a:ahLst/>
            <a:cxnLst/>
            <a:rect l="l" t="t" r="r" b="b"/>
            <a:pathLst>
              <a:path w="5541628" h="2921949">
                <a:moveTo>
                  <a:pt x="0" y="0"/>
                </a:moveTo>
                <a:lnTo>
                  <a:pt x="5541628" y="0"/>
                </a:lnTo>
                <a:lnTo>
                  <a:pt x="5541628" y="2921949"/>
                </a:lnTo>
                <a:lnTo>
                  <a:pt x="0" y="2921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05905" y="6527971"/>
            <a:ext cx="4442742" cy="2538710"/>
          </a:xfrm>
          <a:custGeom>
            <a:avLst/>
            <a:gdLst/>
            <a:ahLst/>
            <a:cxnLst/>
            <a:rect l="l" t="t" r="r" b="b"/>
            <a:pathLst>
              <a:path w="4442742" h="2538710">
                <a:moveTo>
                  <a:pt x="0" y="0"/>
                </a:moveTo>
                <a:lnTo>
                  <a:pt x="4442742" y="0"/>
                </a:lnTo>
                <a:lnTo>
                  <a:pt x="4442742" y="2538709"/>
                </a:lnTo>
                <a:lnTo>
                  <a:pt x="0" y="25387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59847" y="1028700"/>
            <a:ext cx="3088801" cy="3117138"/>
          </a:xfrm>
          <a:custGeom>
            <a:avLst/>
            <a:gdLst/>
            <a:ahLst/>
            <a:cxnLst/>
            <a:rect l="l" t="t" r="r" b="b"/>
            <a:pathLst>
              <a:path w="3088801" h="3117138">
                <a:moveTo>
                  <a:pt x="0" y="0"/>
                </a:moveTo>
                <a:lnTo>
                  <a:pt x="3088800" y="0"/>
                </a:lnTo>
                <a:lnTo>
                  <a:pt x="3088800" y="3117138"/>
                </a:lnTo>
                <a:lnTo>
                  <a:pt x="0" y="3117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5986" y="680492"/>
            <a:ext cx="6784081" cy="4114800"/>
          </a:xfrm>
          <a:custGeom>
            <a:avLst/>
            <a:gdLst/>
            <a:ahLst/>
            <a:cxnLst/>
            <a:rect l="l" t="t" r="r" b="b"/>
            <a:pathLst>
              <a:path w="6784081" h="4114800">
                <a:moveTo>
                  <a:pt x="0" y="0"/>
                </a:moveTo>
                <a:lnTo>
                  <a:pt x="6784082" y="0"/>
                </a:lnTo>
                <a:lnTo>
                  <a:pt x="67840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78027" y="4124436"/>
            <a:ext cx="7571141" cy="1560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43"/>
              </a:lnSpc>
            </a:pPr>
            <a:r>
              <a:rPr lang="en-US" sz="11715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Objetivos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613094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7"/>
                </a:lnTo>
                <a:lnTo>
                  <a:pt x="0" y="18533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668780" y="1940400"/>
            <a:ext cx="15590520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paso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puede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un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poco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confuse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ya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que sale el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mensaje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 FAILED,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igualmente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se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debera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presionar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la Tecla de enter y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funcionaria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correctamente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sz="4200" spc="39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208608" y="4057713"/>
            <a:ext cx="11870785" cy="3012889"/>
          </a:xfrm>
          <a:custGeom>
            <a:avLst/>
            <a:gdLst/>
            <a:ahLst/>
            <a:cxnLst/>
            <a:rect l="l" t="t" r="r" b="b"/>
            <a:pathLst>
              <a:path w="11870785" h="3012889">
                <a:moveTo>
                  <a:pt x="0" y="0"/>
                </a:moveTo>
                <a:lnTo>
                  <a:pt x="11870784" y="0"/>
                </a:lnTo>
                <a:lnTo>
                  <a:pt x="11870784" y="3012890"/>
                </a:lnTo>
                <a:lnTo>
                  <a:pt x="0" y="3012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668780" y="1066800"/>
            <a:ext cx="15590520" cy="1168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vez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acabado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nos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pedirá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usuario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 la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contraseña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ya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tendríamos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servidor</a:t>
            </a:r>
            <a:r>
              <a:rPr lang="en-US" sz="4200" spc="39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200" spc="39" dirty="0" err="1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acabado</a:t>
            </a:r>
            <a:r>
              <a:rPr lang="en-US" sz="4200" spc="3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sz="4200" spc="39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812184" y="2708645"/>
            <a:ext cx="9934703" cy="7036884"/>
          </a:xfrm>
          <a:custGeom>
            <a:avLst/>
            <a:gdLst/>
            <a:ahLst/>
            <a:cxnLst/>
            <a:rect l="l" t="t" r="r" b="b"/>
            <a:pathLst>
              <a:path w="9934703" h="7036884">
                <a:moveTo>
                  <a:pt x="0" y="0"/>
                </a:moveTo>
                <a:lnTo>
                  <a:pt x="9934703" y="0"/>
                </a:lnTo>
                <a:lnTo>
                  <a:pt x="9934703" y="7036884"/>
                </a:lnTo>
                <a:lnTo>
                  <a:pt x="0" y="7036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7660" b="-24309"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467131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7"/>
                </a:lnTo>
                <a:lnTo>
                  <a:pt x="0" y="18533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769513" y="5972257"/>
            <a:ext cx="5667404" cy="3775908"/>
          </a:xfrm>
          <a:custGeom>
            <a:avLst/>
            <a:gdLst/>
            <a:ahLst/>
            <a:cxnLst/>
            <a:rect l="l" t="t" r="r" b="b"/>
            <a:pathLst>
              <a:path w="5667404" h="3775908">
                <a:moveTo>
                  <a:pt x="0" y="0"/>
                </a:moveTo>
                <a:lnTo>
                  <a:pt x="5667405" y="0"/>
                </a:lnTo>
                <a:lnTo>
                  <a:pt x="5667405" y="3775909"/>
                </a:lnTo>
                <a:lnTo>
                  <a:pt x="0" y="377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05711" y="2319338"/>
            <a:ext cx="11327605" cy="525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5699" spc="53" dirty="0" smtClean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2. </a:t>
            </a:r>
            <a:r>
              <a:rPr lang="en-US" sz="5699" spc="53" dirty="0" err="1" smtClean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Crear</a:t>
            </a:r>
            <a:r>
              <a:rPr lang="en-US" sz="5699" spc="53" dirty="0" smtClean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y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gestionar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hosts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virtuales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: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Configurar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Apache para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manejar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varios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sitios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o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aplicaciones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web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en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la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misma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 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máquina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a </a:t>
            </a:r>
            <a:r>
              <a:rPr lang="en-US" sz="5699" spc="5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través</a:t>
            </a:r>
            <a:r>
              <a:rPr lang="en-US" sz="5699" spc="5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de Virtual Hosts. </a:t>
            </a:r>
          </a:p>
          <a:p>
            <a:pPr algn="l">
              <a:lnSpc>
                <a:spcPts val="6839"/>
              </a:lnSpc>
            </a:pPr>
            <a:endParaRPr lang="en-US" sz="5699" spc="53" dirty="0">
              <a:solidFill>
                <a:srgbClr val="00758A"/>
              </a:solidFill>
              <a:latin typeface="Scripter"/>
              <a:ea typeface="Scripter"/>
              <a:cs typeface="Scripter"/>
              <a:sym typeface="Scrip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096482" y="723900"/>
            <a:ext cx="5817070" cy="43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7"/>
              </a:lnSpc>
            </a:pPr>
            <a:r>
              <a:rPr lang="en-US" sz="3099" spc="-18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Sudo</a:t>
            </a:r>
            <a:r>
              <a:rPr lang="en-US" sz="3099" spc="-18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99" spc="-18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systemctl</a:t>
            </a:r>
            <a:r>
              <a:rPr lang="en-US" sz="3099" spc="-18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status apache2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400" y="1766497"/>
            <a:ext cx="1399417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vez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comprobado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que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nuestro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servidor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funcionando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abra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que </a:t>
            </a:r>
            <a:r>
              <a:rPr lang="en-US" sz="3099" spc="29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configurar</a:t>
            </a:r>
            <a:r>
              <a:rPr lang="en-US" sz="3099" spc="2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un Host Virtual.</a:t>
            </a:r>
          </a:p>
        </p:txBody>
      </p:sp>
      <p:sp>
        <p:nvSpPr>
          <p:cNvPr id="7" name="Freeform 7"/>
          <p:cNvSpPr/>
          <p:nvPr/>
        </p:nvSpPr>
        <p:spPr>
          <a:xfrm>
            <a:off x="3231195" y="3543300"/>
            <a:ext cx="13589207" cy="3704206"/>
          </a:xfrm>
          <a:custGeom>
            <a:avLst/>
            <a:gdLst/>
            <a:ahLst/>
            <a:cxnLst/>
            <a:rect l="l" t="t" r="r" b="b"/>
            <a:pathLst>
              <a:path w="13589207" h="3704206">
                <a:moveTo>
                  <a:pt x="0" y="0"/>
                </a:moveTo>
                <a:lnTo>
                  <a:pt x="13589208" y="0"/>
                </a:lnTo>
                <a:lnTo>
                  <a:pt x="13589208" y="3704207"/>
                </a:lnTo>
                <a:lnTo>
                  <a:pt x="0" y="3704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06" r="-13546" b="-1048"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11537" y="900098"/>
            <a:ext cx="13056199" cy="24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Crear un directorio para la aplicación web: </a:t>
            </a:r>
          </a:p>
        </p:txBody>
      </p:sp>
      <p:sp>
        <p:nvSpPr>
          <p:cNvPr id="5" name="Freeform 5"/>
          <p:cNvSpPr/>
          <p:nvPr/>
        </p:nvSpPr>
        <p:spPr>
          <a:xfrm>
            <a:off x="1911537" y="3687509"/>
            <a:ext cx="10471588" cy="1000470"/>
          </a:xfrm>
          <a:custGeom>
            <a:avLst/>
            <a:gdLst/>
            <a:ahLst/>
            <a:cxnLst/>
            <a:rect l="l" t="t" r="r" b="b"/>
            <a:pathLst>
              <a:path w="10471588" h="1000470">
                <a:moveTo>
                  <a:pt x="0" y="0"/>
                </a:moveTo>
                <a:lnTo>
                  <a:pt x="10471588" y="0"/>
                </a:lnTo>
                <a:lnTo>
                  <a:pt x="10471588" y="1000470"/>
                </a:lnTo>
                <a:lnTo>
                  <a:pt x="0" y="100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52428" y="5614949"/>
            <a:ext cx="10291857" cy="2609796"/>
          </a:xfrm>
          <a:custGeom>
            <a:avLst/>
            <a:gdLst/>
            <a:ahLst/>
            <a:cxnLst/>
            <a:rect l="l" t="t" r="r" b="b"/>
            <a:pathLst>
              <a:path w="10291857" h="2609796">
                <a:moveTo>
                  <a:pt x="0" y="0"/>
                </a:moveTo>
                <a:lnTo>
                  <a:pt x="10291857" y="0"/>
                </a:lnTo>
                <a:lnTo>
                  <a:pt x="10291857" y="2609796"/>
                </a:lnTo>
                <a:lnTo>
                  <a:pt x="0" y="26097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11537" y="900098"/>
            <a:ext cx="13056199" cy="24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Crear un archivo HTML básico: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92084" y="3766206"/>
            <a:ext cx="12179048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spc="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encontrar este archivo html nos tendremos que ir a la ruta: /var/www/mi_aplicación_web/index.html</a:t>
            </a:r>
          </a:p>
        </p:txBody>
      </p:sp>
      <p:sp>
        <p:nvSpPr>
          <p:cNvPr id="6" name="Freeform 6"/>
          <p:cNvSpPr/>
          <p:nvPr/>
        </p:nvSpPr>
        <p:spPr>
          <a:xfrm>
            <a:off x="1792084" y="5156856"/>
            <a:ext cx="14283875" cy="1991156"/>
          </a:xfrm>
          <a:custGeom>
            <a:avLst/>
            <a:gdLst/>
            <a:ahLst/>
            <a:cxnLst/>
            <a:rect l="l" t="t" r="r" b="b"/>
            <a:pathLst>
              <a:path w="14283875" h="1991156">
                <a:moveTo>
                  <a:pt x="0" y="0"/>
                </a:moveTo>
                <a:lnTo>
                  <a:pt x="14283875" y="0"/>
                </a:lnTo>
                <a:lnTo>
                  <a:pt x="14283875" y="1991156"/>
                </a:lnTo>
                <a:lnTo>
                  <a:pt x="0" y="1991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115" b="-911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92084" y="7548062"/>
            <a:ext cx="1102807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Seguidamente, con el comando cat index.html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11537" y="900098"/>
            <a:ext cx="13056199" cy="24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Configurar un Host Virtual: </a:t>
            </a:r>
          </a:p>
        </p:txBody>
      </p:sp>
      <p:sp>
        <p:nvSpPr>
          <p:cNvPr id="5" name="Freeform 5"/>
          <p:cNvSpPr/>
          <p:nvPr/>
        </p:nvSpPr>
        <p:spPr>
          <a:xfrm>
            <a:off x="4951474" y="3367072"/>
            <a:ext cx="10016262" cy="6477000"/>
          </a:xfrm>
          <a:custGeom>
            <a:avLst/>
            <a:gdLst/>
            <a:ahLst/>
            <a:cxnLst/>
            <a:rect l="l" t="t" r="r" b="b"/>
            <a:pathLst>
              <a:path w="10016262" h="6477000">
                <a:moveTo>
                  <a:pt x="0" y="0"/>
                </a:moveTo>
                <a:lnTo>
                  <a:pt x="10016262" y="0"/>
                </a:lnTo>
                <a:lnTo>
                  <a:pt x="10016262" y="6477000"/>
                </a:lnTo>
                <a:lnTo>
                  <a:pt x="0" y="647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5" r="-1325"/>
            </a:stretch>
          </a:blipFill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911537" y="3500438"/>
            <a:ext cx="7700962" cy="3286125"/>
          </a:xfrm>
          <a:custGeom>
            <a:avLst/>
            <a:gdLst/>
            <a:ahLst/>
            <a:cxnLst/>
            <a:rect l="l" t="t" r="r" b="b"/>
            <a:pathLst>
              <a:path w="7700962" h="3286125">
                <a:moveTo>
                  <a:pt x="0" y="0"/>
                </a:moveTo>
                <a:lnTo>
                  <a:pt x="7700962" y="0"/>
                </a:lnTo>
                <a:lnTo>
                  <a:pt x="7700962" y="3286124"/>
                </a:lnTo>
                <a:lnTo>
                  <a:pt x="0" y="328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839200" y="8801100"/>
            <a:ext cx="7700963" cy="701812"/>
          </a:xfrm>
          <a:custGeom>
            <a:avLst/>
            <a:gdLst/>
            <a:ahLst/>
            <a:cxnLst/>
            <a:rect l="l" t="t" r="r" b="b"/>
            <a:pathLst>
              <a:path w="7700963" h="701812">
                <a:moveTo>
                  <a:pt x="0" y="0"/>
                </a:moveTo>
                <a:lnTo>
                  <a:pt x="7700962" y="0"/>
                </a:lnTo>
                <a:lnTo>
                  <a:pt x="7700962" y="701812"/>
                </a:lnTo>
                <a:lnTo>
                  <a:pt x="0" y="70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11537" y="900098"/>
            <a:ext cx="13056199" cy="24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Habilitar el host virtual: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0" y="7593615"/>
            <a:ext cx="7838902" cy="47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Reiniciar</a:t>
            </a:r>
            <a:r>
              <a:rPr lang="en-US" sz="2700" spc="25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Apache:  </a:t>
            </a:r>
            <a:r>
              <a:rPr lang="en-US" sz="2700" spc="25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sudo</a:t>
            </a:r>
            <a:r>
              <a:rPr lang="en-US" sz="2700" spc="25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2700" spc="25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systemctl</a:t>
            </a:r>
            <a:r>
              <a:rPr lang="en-US" sz="2700" spc="25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restart apache2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11537" y="900098"/>
            <a:ext cx="13056199" cy="24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Activar Módulos en Apache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11537" y="3395647"/>
            <a:ext cx="6169876" cy="43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7"/>
              </a:lnSpc>
            </a:pPr>
            <a:r>
              <a:rPr lang="en-US" sz="3099" spc="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Habilitar mod_rewrite: </a:t>
            </a:r>
          </a:p>
        </p:txBody>
      </p:sp>
      <p:sp>
        <p:nvSpPr>
          <p:cNvPr id="6" name="Freeform 6"/>
          <p:cNvSpPr/>
          <p:nvPr/>
        </p:nvSpPr>
        <p:spPr>
          <a:xfrm>
            <a:off x="1527515" y="4334308"/>
            <a:ext cx="7616485" cy="2516041"/>
          </a:xfrm>
          <a:custGeom>
            <a:avLst/>
            <a:gdLst/>
            <a:ahLst/>
            <a:cxnLst/>
            <a:rect l="l" t="t" r="r" b="b"/>
            <a:pathLst>
              <a:path w="7616485" h="2516041">
                <a:moveTo>
                  <a:pt x="0" y="0"/>
                </a:moveTo>
                <a:lnTo>
                  <a:pt x="7616485" y="0"/>
                </a:lnTo>
                <a:lnTo>
                  <a:pt x="7616485" y="2516041"/>
                </a:lnTo>
                <a:lnTo>
                  <a:pt x="0" y="251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111" b="-1311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715944" y="3357547"/>
            <a:ext cx="630104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Configurar el módulo mod_rewrite: </a:t>
            </a:r>
          </a:p>
        </p:txBody>
      </p:sp>
      <p:sp>
        <p:nvSpPr>
          <p:cNvPr id="8" name="Freeform 8"/>
          <p:cNvSpPr/>
          <p:nvPr/>
        </p:nvSpPr>
        <p:spPr>
          <a:xfrm>
            <a:off x="9715944" y="4334308"/>
            <a:ext cx="7720698" cy="3058076"/>
          </a:xfrm>
          <a:custGeom>
            <a:avLst/>
            <a:gdLst/>
            <a:ahLst/>
            <a:cxnLst/>
            <a:rect l="l" t="t" r="r" b="b"/>
            <a:pathLst>
              <a:path w="7720698" h="3058076">
                <a:moveTo>
                  <a:pt x="0" y="0"/>
                </a:moveTo>
                <a:lnTo>
                  <a:pt x="7720697" y="0"/>
                </a:lnTo>
                <a:lnTo>
                  <a:pt x="7720697" y="3058076"/>
                </a:lnTo>
                <a:lnTo>
                  <a:pt x="0" y="30580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911537" y="881048"/>
            <a:ext cx="15347763" cy="2159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89"/>
              </a:lnSpc>
            </a:pPr>
            <a:r>
              <a:rPr lang="en-US" sz="8765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Funcionalidad Personalizada: Gestión de Tareas en Línea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11537" y="3420509"/>
            <a:ext cx="8299566" cy="1069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sz="3189" spc="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 un archivo index.html con el siguiente contenido que servirá para la gestión de tareas simples.</a:t>
            </a:r>
          </a:p>
        </p:txBody>
      </p:sp>
      <p:sp>
        <p:nvSpPr>
          <p:cNvPr id="6" name="Freeform 6"/>
          <p:cNvSpPr/>
          <p:nvPr/>
        </p:nvSpPr>
        <p:spPr>
          <a:xfrm>
            <a:off x="10211103" y="3040310"/>
            <a:ext cx="6267147" cy="6690704"/>
          </a:xfrm>
          <a:custGeom>
            <a:avLst/>
            <a:gdLst/>
            <a:ahLst/>
            <a:cxnLst/>
            <a:rect l="l" t="t" r="r" b="b"/>
            <a:pathLst>
              <a:path w="6267147" h="6690704">
                <a:moveTo>
                  <a:pt x="0" y="0"/>
                </a:moveTo>
                <a:lnTo>
                  <a:pt x="6267147" y="0"/>
                </a:lnTo>
                <a:lnTo>
                  <a:pt x="6267147" y="6690703"/>
                </a:lnTo>
                <a:lnTo>
                  <a:pt x="0" y="6690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952" b="-1695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3868" y="5143500"/>
            <a:ext cx="8676842" cy="3403455"/>
          </a:xfrm>
          <a:custGeom>
            <a:avLst/>
            <a:gdLst/>
            <a:ahLst/>
            <a:cxnLst/>
            <a:rect l="l" t="t" r="r" b="b"/>
            <a:pathLst>
              <a:path w="8676842" h="3403455">
                <a:moveTo>
                  <a:pt x="0" y="0"/>
                </a:moveTo>
                <a:lnTo>
                  <a:pt x="8676842" y="0"/>
                </a:lnTo>
                <a:lnTo>
                  <a:pt x="8676842" y="3403455"/>
                </a:lnTo>
                <a:lnTo>
                  <a:pt x="0" y="34034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59" b="-3559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592239" y="4325413"/>
            <a:ext cx="13056199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dirty="0" err="1">
                <a:solidFill>
                  <a:srgbClr val="9ECBE1"/>
                </a:solidFill>
                <a:latin typeface="Scripter"/>
                <a:ea typeface="Scripter"/>
                <a:cs typeface="Scripter"/>
                <a:sym typeface="Scripter"/>
              </a:rPr>
              <a:t>objetivo</a:t>
            </a:r>
            <a:r>
              <a:rPr lang="en-US" sz="9999" dirty="0">
                <a:solidFill>
                  <a:srgbClr val="9ECBE1"/>
                </a:solidFill>
                <a:latin typeface="Scripter"/>
                <a:ea typeface="Scripter"/>
                <a:cs typeface="Scripter"/>
                <a:sym typeface="Scripter"/>
              </a:rPr>
              <a:t> 2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0200" y="635316"/>
            <a:ext cx="706149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dirty="0" err="1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objetivo</a:t>
            </a:r>
            <a:r>
              <a:rPr lang="en-US" sz="9999" dirty="0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62151" y="5815156"/>
            <a:ext cx="14152231" cy="1590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Crear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gestionar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hosts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virtuales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Configurar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Apache para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manejar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varios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sitios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aplicaciones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web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misma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máquina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US" sz="3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través</a:t>
            </a:r>
            <a:r>
              <a:rPr lang="en-US" sz="3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 Virtual Hosts. 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152" y="1432530"/>
            <a:ext cx="14152231" cy="2141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endParaRPr dirty="0"/>
          </a:p>
          <a:p>
            <a:pPr algn="l">
              <a:lnSpc>
                <a:spcPts val="4340"/>
              </a:lnSpc>
            </a:pP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Instalar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configurar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Apache: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Instalar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servidor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web Apache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máquina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virtual o </a:t>
            </a:r>
            <a:r>
              <a:rPr lang="en-US" sz="3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servidor</a:t>
            </a:r>
            <a:r>
              <a:rPr lang="en-US" sz="3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Linux. </a:t>
            </a:r>
          </a:p>
          <a:p>
            <a:pPr algn="l">
              <a:lnSpc>
                <a:spcPts val="4340"/>
              </a:lnSpc>
            </a:pPr>
            <a:endParaRPr lang="en-US" sz="3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38800" y="7864597"/>
            <a:ext cx="1939167" cy="1657988"/>
          </a:xfrm>
          <a:custGeom>
            <a:avLst/>
            <a:gdLst/>
            <a:ahLst/>
            <a:cxnLst/>
            <a:rect l="l" t="t" r="r" b="b"/>
            <a:pathLst>
              <a:path w="1939167" h="1657988">
                <a:moveTo>
                  <a:pt x="0" y="0"/>
                </a:moveTo>
                <a:lnTo>
                  <a:pt x="1939167" y="0"/>
                </a:lnTo>
                <a:lnTo>
                  <a:pt x="1939167" y="1657987"/>
                </a:lnTo>
                <a:lnTo>
                  <a:pt x="0" y="1657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91600" y="7886700"/>
            <a:ext cx="4439006" cy="1788285"/>
          </a:xfrm>
          <a:custGeom>
            <a:avLst/>
            <a:gdLst/>
            <a:ahLst/>
            <a:cxnLst/>
            <a:rect l="l" t="t" r="r" b="b"/>
            <a:pathLst>
              <a:path w="4439006" h="1788285">
                <a:moveTo>
                  <a:pt x="0" y="0"/>
                </a:moveTo>
                <a:lnTo>
                  <a:pt x="4439005" y="0"/>
                </a:lnTo>
                <a:lnTo>
                  <a:pt x="4439005" y="1788285"/>
                </a:lnTo>
                <a:lnTo>
                  <a:pt x="0" y="17882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9" b="-99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615901" y="4897222"/>
            <a:ext cx="13056199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9ECBE1"/>
                </a:solidFill>
                <a:latin typeface="Scripter"/>
                <a:ea typeface="Scripter"/>
                <a:cs typeface="Scripter"/>
                <a:sym typeface="Scripter"/>
              </a:rPr>
              <a:t>objetivo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15901" y="1557325"/>
            <a:ext cx="13056199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objetivo 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5901" y="6314227"/>
            <a:ext cx="14152231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Implementar una funcionalidad web específica: Crear una aplicación web simple que se sirva desde Apache.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5901" y="3125574"/>
            <a:ext cx="14152231" cy="1590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Explorar módulos de Apache: Configurar módulos adicionales para mejorar la funcionalidad de Apache.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467131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7"/>
                </a:lnTo>
                <a:lnTo>
                  <a:pt x="0" y="18533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1423257" y="6373319"/>
            <a:ext cx="5128854" cy="2884981"/>
          </a:xfrm>
          <a:custGeom>
            <a:avLst/>
            <a:gdLst/>
            <a:ahLst/>
            <a:cxnLst/>
            <a:rect l="l" t="t" r="r" b="b"/>
            <a:pathLst>
              <a:path w="5128854" h="2884981">
                <a:moveTo>
                  <a:pt x="0" y="0"/>
                </a:moveTo>
                <a:lnTo>
                  <a:pt x="5128854" y="0"/>
                </a:lnTo>
                <a:lnTo>
                  <a:pt x="5128854" y="2884981"/>
                </a:lnTo>
                <a:lnTo>
                  <a:pt x="0" y="2884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793732" y="2907143"/>
            <a:ext cx="12190781" cy="490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12"/>
              </a:lnSpc>
            </a:pPr>
            <a:r>
              <a:rPr lang="en-US" sz="7048" spc="13" dirty="0" smtClean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1. </a:t>
            </a:r>
            <a:r>
              <a:rPr lang="en-US" sz="7048" spc="13" dirty="0" err="1" smtClean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Instalar</a:t>
            </a:r>
            <a:r>
              <a:rPr lang="en-US" sz="7048" spc="13" dirty="0" smtClean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y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configurar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Apache: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Instalar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el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servidor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web Apache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en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una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máquina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virtual o </a:t>
            </a:r>
            <a:r>
              <a:rPr lang="en-US" sz="7048" spc="13" dirty="0" err="1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servidor</a:t>
            </a:r>
            <a:r>
              <a:rPr lang="en-US" sz="7048" spc="13" dirty="0">
                <a:solidFill>
                  <a:srgbClr val="00758A"/>
                </a:solidFill>
                <a:latin typeface="Scripter"/>
                <a:ea typeface="Scripter"/>
                <a:cs typeface="Scripter"/>
                <a:sym typeface="Scripter"/>
              </a:rPr>
              <a:t> Linux. </a:t>
            </a:r>
          </a:p>
          <a:p>
            <a:pPr algn="l">
              <a:lnSpc>
                <a:spcPts val="7612"/>
              </a:lnSpc>
            </a:pPr>
            <a:endParaRPr lang="en-US" sz="7048" spc="13" dirty="0">
              <a:solidFill>
                <a:srgbClr val="00758A"/>
              </a:solidFill>
              <a:latin typeface="Scripter"/>
              <a:ea typeface="Scripter"/>
              <a:cs typeface="Scripter"/>
              <a:sym typeface="Scrip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285247">
            <a:off x="9568740" y="2624210"/>
            <a:ext cx="7119502" cy="5112116"/>
            <a:chOff x="0" y="0"/>
            <a:chExt cx="8843469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43469" cy="6350000"/>
            </a:xfrm>
            <a:custGeom>
              <a:avLst/>
              <a:gdLst/>
              <a:ahLst/>
              <a:cxnLst/>
              <a:rect l="l" t="t" r="r" b="b"/>
              <a:pathLst>
                <a:path w="8843469" h="6350000">
                  <a:moveTo>
                    <a:pt x="0" y="0"/>
                  </a:moveTo>
                  <a:lnTo>
                    <a:pt x="8843469" y="0"/>
                  </a:lnTo>
                  <a:lnTo>
                    <a:pt x="8843469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t="-3412" b="-3412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294475" y="1761710"/>
            <a:ext cx="13056199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5593AB"/>
                </a:solidFill>
                <a:latin typeface="Scripter"/>
                <a:ea typeface="Scripter"/>
                <a:cs typeface="Scripter"/>
                <a:sym typeface="Scripter"/>
              </a:rPr>
              <a:t>Concepto</a:t>
            </a:r>
          </a:p>
        </p:txBody>
      </p:sp>
      <p:grpSp>
        <p:nvGrpSpPr>
          <p:cNvPr id="7" name="Group 7"/>
          <p:cNvGrpSpPr/>
          <p:nvPr/>
        </p:nvGrpSpPr>
        <p:grpSpPr>
          <a:xfrm rot="-7814201">
            <a:off x="8858943" y="6804960"/>
            <a:ext cx="2015569" cy="544706"/>
            <a:chOff x="0" y="0"/>
            <a:chExt cx="530849" cy="143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0849" cy="143462"/>
            </a:xfrm>
            <a:custGeom>
              <a:avLst/>
              <a:gdLst/>
              <a:ahLst/>
              <a:cxnLst/>
              <a:rect l="l" t="t" r="r" b="b"/>
              <a:pathLst>
                <a:path w="530849" h="143462">
                  <a:moveTo>
                    <a:pt x="0" y="0"/>
                  </a:moveTo>
                  <a:lnTo>
                    <a:pt x="530849" y="0"/>
                  </a:lnTo>
                  <a:lnTo>
                    <a:pt x="530849" y="143462"/>
                  </a:lnTo>
                  <a:lnTo>
                    <a:pt x="0" y="143462"/>
                  </a:lnTo>
                  <a:close/>
                </a:path>
              </a:pathLst>
            </a:custGeom>
            <a:solidFill>
              <a:srgbClr val="00758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30849" cy="181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342275">
            <a:off x="15297202" y="7596614"/>
            <a:ext cx="2015569" cy="544706"/>
            <a:chOff x="0" y="0"/>
            <a:chExt cx="530849" cy="143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0849" cy="143462"/>
            </a:xfrm>
            <a:custGeom>
              <a:avLst/>
              <a:gdLst/>
              <a:ahLst/>
              <a:cxnLst/>
              <a:rect l="l" t="t" r="r" b="b"/>
              <a:pathLst>
                <a:path w="530849" h="143462">
                  <a:moveTo>
                    <a:pt x="0" y="0"/>
                  </a:moveTo>
                  <a:lnTo>
                    <a:pt x="530849" y="0"/>
                  </a:lnTo>
                  <a:lnTo>
                    <a:pt x="530849" y="143462"/>
                  </a:lnTo>
                  <a:lnTo>
                    <a:pt x="0" y="143462"/>
                  </a:lnTo>
                  <a:close/>
                </a:path>
              </a:pathLst>
            </a:custGeom>
            <a:solidFill>
              <a:srgbClr val="00758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30849" cy="181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94475" y="3290887"/>
            <a:ext cx="5551318" cy="45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1"/>
              </a:lnSpc>
            </a:pPr>
            <a:r>
              <a:rPr lang="en-US" sz="3026" spc="2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poder empezar con este punto primero deberíamos instalar Virtual Box en caso de que no lo tengamos, porque nos va hacer falta para nuestro servidor Apache.</a:t>
            </a:r>
          </a:p>
          <a:p>
            <a:pPr algn="l">
              <a:lnSpc>
                <a:spcPts val="3631"/>
              </a:lnSpc>
            </a:pPr>
            <a:endParaRPr lang="en-US" sz="3026" spc="28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631"/>
              </a:lnSpc>
            </a:pPr>
            <a:r>
              <a:rPr lang="en-US" sz="3026" spc="2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https://www.virtualbox.org/wiki/Downloads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682284" y="1950785"/>
            <a:ext cx="13795349" cy="984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sz="3243" spc="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Cuando tengamos el Virtual Box ya instalado, nos tendríamos que descargar una ISO para poder añadir nuestro servidor Ubuntu</a:t>
            </a:r>
          </a:p>
        </p:txBody>
      </p:sp>
      <p:sp>
        <p:nvSpPr>
          <p:cNvPr id="5" name="Freeform 5"/>
          <p:cNvSpPr/>
          <p:nvPr/>
        </p:nvSpPr>
        <p:spPr>
          <a:xfrm>
            <a:off x="3627157" y="3816781"/>
            <a:ext cx="11033686" cy="3822309"/>
          </a:xfrm>
          <a:custGeom>
            <a:avLst/>
            <a:gdLst/>
            <a:ahLst/>
            <a:cxnLst/>
            <a:rect l="l" t="t" r="r" b="b"/>
            <a:pathLst>
              <a:path w="11033686" h="3822309">
                <a:moveTo>
                  <a:pt x="0" y="0"/>
                </a:moveTo>
                <a:lnTo>
                  <a:pt x="11033686" y="0"/>
                </a:lnTo>
                <a:lnTo>
                  <a:pt x="11033686" y="3822309"/>
                </a:lnTo>
                <a:lnTo>
                  <a:pt x="0" y="3822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184495" y="1922253"/>
            <a:ext cx="6379829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3018" spc="2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vez tengamos la iso descargada, nos iremos al virtual box, y pulsaremos en el botón de nuevo, el cual nos saldrá un menú para elegir que iso queremos instalar, en caso de que tengamos varias.</a:t>
            </a:r>
          </a:p>
        </p:txBody>
      </p:sp>
      <p:sp>
        <p:nvSpPr>
          <p:cNvPr id="5" name="Freeform 5"/>
          <p:cNvSpPr/>
          <p:nvPr/>
        </p:nvSpPr>
        <p:spPr>
          <a:xfrm>
            <a:off x="9144000" y="1028700"/>
            <a:ext cx="6080832" cy="4453134"/>
          </a:xfrm>
          <a:custGeom>
            <a:avLst/>
            <a:gdLst/>
            <a:ahLst/>
            <a:cxnLst/>
            <a:rect l="l" t="t" r="r" b="b"/>
            <a:pathLst>
              <a:path w="6080832" h="4453134">
                <a:moveTo>
                  <a:pt x="0" y="0"/>
                </a:moveTo>
                <a:lnTo>
                  <a:pt x="6080832" y="0"/>
                </a:lnTo>
                <a:lnTo>
                  <a:pt x="6080832" y="4453134"/>
                </a:lnTo>
                <a:lnTo>
                  <a:pt x="0" y="4453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03723" y="6141372"/>
            <a:ext cx="6541373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spc="2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 imagen iso, desplegaremos ese botón y buscaremos nuestra iso descargada para poder añadirla y le daremos a omitir instalación en caso de que no entendamos mucho de maquinas virtuales.</a:t>
            </a:r>
          </a:p>
        </p:txBody>
      </p:sp>
      <p:sp>
        <p:nvSpPr>
          <p:cNvPr id="7" name="Freeform 7"/>
          <p:cNvSpPr/>
          <p:nvPr/>
        </p:nvSpPr>
        <p:spPr>
          <a:xfrm>
            <a:off x="9144000" y="6183399"/>
            <a:ext cx="7750752" cy="2005848"/>
          </a:xfrm>
          <a:custGeom>
            <a:avLst/>
            <a:gdLst/>
            <a:ahLst/>
            <a:cxnLst/>
            <a:rect l="l" t="t" r="r" b="b"/>
            <a:pathLst>
              <a:path w="7750752" h="2005848">
                <a:moveTo>
                  <a:pt x="0" y="0"/>
                </a:moveTo>
                <a:lnTo>
                  <a:pt x="7750752" y="0"/>
                </a:lnTo>
                <a:lnTo>
                  <a:pt x="7750752" y="2005848"/>
                </a:lnTo>
                <a:lnTo>
                  <a:pt x="0" y="20058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728" y="-4123228"/>
            <a:ext cx="18533456" cy="18533456"/>
          </a:xfrm>
          <a:custGeom>
            <a:avLst/>
            <a:gdLst/>
            <a:ahLst/>
            <a:cxnLst/>
            <a:rect l="l" t="t" r="r" b="b"/>
            <a:pathLst>
              <a:path w="18533456" h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38225" y="0"/>
            <a:ext cx="0" cy="10303804"/>
          </a:xfrm>
          <a:prstGeom prst="line">
            <a:avLst/>
          </a:prstGeom>
          <a:ln w="190500" cap="flat">
            <a:solidFill>
              <a:srgbClr val="0075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037408" y="1542215"/>
            <a:ext cx="15590520" cy="1168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spc="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vez añadida, le daremos al botón de iniciar o arrancar para comenzar la instalación.</a:t>
            </a:r>
          </a:p>
        </p:txBody>
      </p:sp>
      <p:sp>
        <p:nvSpPr>
          <p:cNvPr id="5" name="Freeform 5"/>
          <p:cNvSpPr/>
          <p:nvPr/>
        </p:nvSpPr>
        <p:spPr>
          <a:xfrm>
            <a:off x="3350419" y="3393726"/>
            <a:ext cx="11587163" cy="4214813"/>
          </a:xfrm>
          <a:custGeom>
            <a:avLst/>
            <a:gdLst/>
            <a:ahLst/>
            <a:cxnLst/>
            <a:rect l="l" t="t" r="r" b="b"/>
            <a:pathLst>
              <a:path w="11587163" h="4214813">
                <a:moveTo>
                  <a:pt x="0" y="0"/>
                </a:moveTo>
                <a:lnTo>
                  <a:pt x="11587162" y="0"/>
                </a:lnTo>
                <a:lnTo>
                  <a:pt x="11587162" y="4214813"/>
                </a:lnTo>
                <a:lnTo>
                  <a:pt x="0" y="4214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587</Words>
  <Application>Microsoft Office PowerPoint</Application>
  <PresentationFormat>Personalizado</PresentationFormat>
  <Paragraphs>52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Calibri</vt:lpstr>
      <vt:lpstr>Lato</vt:lpstr>
      <vt:lpstr>Scripter</vt:lpstr>
      <vt:lpstr>Arial</vt:lpstr>
      <vt:lpstr>TT Rounds Condensed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UT3 – SERVIDOR APACHE.pptx</dc:title>
  <cp:lastModifiedBy>Cuenta Microsoft</cp:lastModifiedBy>
  <cp:revision>2</cp:revision>
  <dcterms:created xsi:type="dcterms:W3CDTF">2006-08-16T00:00:00Z</dcterms:created>
  <dcterms:modified xsi:type="dcterms:W3CDTF">2024-11-22T08:53:16Z</dcterms:modified>
  <dc:identifier>DAGXJK7gxB0</dc:identifier>
</cp:coreProperties>
</file>