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73A5-7957-4769-9A09-C2B36B03F24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FB8-2E0A-48B3-ADA1-8EDB8E76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17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73A5-7957-4769-9A09-C2B36B03F24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FB8-2E0A-48B3-ADA1-8EDB8E76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07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73A5-7957-4769-9A09-C2B36B03F24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FB8-2E0A-48B3-ADA1-8EDB8E76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5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73A5-7957-4769-9A09-C2B36B03F24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FB8-2E0A-48B3-ADA1-8EDB8E76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86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73A5-7957-4769-9A09-C2B36B03F24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FB8-2E0A-48B3-ADA1-8EDB8E76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94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73A5-7957-4769-9A09-C2B36B03F24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FB8-2E0A-48B3-ADA1-8EDB8E76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8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73A5-7957-4769-9A09-C2B36B03F24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FB8-2E0A-48B3-ADA1-8EDB8E76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87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73A5-7957-4769-9A09-C2B36B03F24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FB8-2E0A-48B3-ADA1-8EDB8E76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00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73A5-7957-4769-9A09-C2B36B03F24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FB8-2E0A-48B3-ADA1-8EDB8E76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21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73A5-7957-4769-9A09-C2B36B03F24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FB8-2E0A-48B3-ADA1-8EDB8E76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66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73A5-7957-4769-9A09-C2B36B03F24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FB8-2E0A-48B3-ADA1-8EDB8E76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70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73A5-7957-4769-9A09-C2B36B03F24F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3FB8-2E0A-48B3-ADA1-8EDB8E76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3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14400" y="969817"/>
            <a:ext cx="2817091" cy="5163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914400" y="1865745"/>
            <a:ext cx="2817091" cy="18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914400" y="2660072"/>
            <a:ext cx="2817091" cy="18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914400" y="3514434"/>
            <a:ext cx="2817091" cy="18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914400" y="4336467"/>
            <a:ext cx="2817091" cy="18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914399" y="5234705"/>
            <a:ext cx="2817091" cy="18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833091" y="1237673"/>
            <a:ext cx="106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tagName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833091" y="19765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className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833091" y="28078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833091" y="3648242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833091" y="4488629"/>
            <a:ext cx="6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style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833091" y="54215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type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1076034" y="4421662"/>
            <a:ext cx="2535383" cy="4362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076034" y="4857961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color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302127" y="4885304"/>
            <a:ext cx="117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fontFamily</a:t>
            </a:r>
            <a:endParaRPr lang="pt-BR" dirty="0"/>
          </a:p>
        </p:txBody>
      </p:sp>
      <p:cxnSp>
        <p:nvCxnSpPr>
          <p:cNvPr id="24" name="Conector reto 23"/>
          <p:cNvCxnSpPr>
            <a:stCxn id="20" idx="0"/>
          </p:cNvCxnSpPr>
          <p:nvPr/>
        </p:nvCxnSpPr>
        <p:spPr>
          <a:xfrm flipH="1">
            <a:off x="2343725" y="4421662"/>
            <a:ext cx="1" cy="5030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828866" y="5435116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button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274771" y="6258300"/>
            <a:ext cx="14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elementoUm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742541" y="123767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input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758194" y="2133601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formata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730445" y="29466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um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730445" y="37314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Oi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404649" y="4450219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red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643374" y="445435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Arial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384953" y="1237673"/>
            <a:ext cx="314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elementoUm.tagName</a:t>
            </a:r>
            <a:r>
              <a:rPr lang="pt-BR" dirty="0" smtClean="0"/>
              <a:t> = ‘input’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384952" y="1976582"/>
            <a:ext cx="355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elementoUm.className</a:t>
            </a:r>
            <a:r>
              <a:rPr lang="pt-BR" dirty="0" smtClean="0"/>
              <a:t> = ‘formata’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180794" y="4555351"/>
            <a:ext cx="31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elementoUm.style.color</a:t>
            </a:r>
            <a:r>
              <a:rPr lang="pt-BR" dirty="0" smtClean="0"/>
              <a:t> = ‘</a:t>
            </a:r>
            <a:r>
              <a:rPr lang="pt-BR" dirty="0" err="1" smtClean="0"/>
              <a:t>red</a:t>
            </a:r>
            <a:r>
              <a:rPr lang="pt-BR" dirty="0" smtClean="0"/>
              <a:t>’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9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744145" y="441925"/>
            <a:ext cx="3094613" cy="3812787"/>
            <a:chOff x="914400" y="969817"/>
            <a:chExt cx="3991421" cy="5163127"/>
          </a:xfrm>
        </p:grpSpPr>
        <p:sp>
          <p:nvSpPr>
            <p:cNvPr id="5" name="Retângulo 4"/>
            <p:cNvSpPr/>
            <p:nvPr/>
          </p:nvSpPr>
          <p:spPr>
            <a:xfrm>
              <a:off x="914400" y="969817"/>
              <a:ext cx="2817091" cy="51631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9525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9" name="Conector reto 8"/>
            <p:cNvCxnSpPr/>
            <p:nvPr/>
          </p:nvCxnSpPr>
          <p:spPr>
            <a:xfrm flipV="1">
              <a:off x="914400" y="1865745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914400" y="2660072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914400" y="3514434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914400" y="4336467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914400" y="5224783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3833091" y="1237673"/>
              <a:ext cx="941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tagName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833091" y="197658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className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833091" y="280785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id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833091" y="3648242"/>
              <a:ext cx="64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value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833091" y="4488629"/>
              <a:ext cx="58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style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833091" y="542150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type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076034" y="4421662"/>
              <a:ext cx="2535383" cy="4362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404649" y="4866124"/>
              <a:ext cx="614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color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468374" y="4885423"/>
              <a:ext cx="1090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fontFamily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4" name="Conector reto 23"/>
            <p:cNvCxnSpPr>
              <a:stCxn id="20" idx="0"/>
            </p:cNvCxnSpPr>
            <p:nvPr/>
          </p:nvCxnSpPr>
          <p:spPr>
            <a:xfrm flipH="1">
              <a:off x="2343725" y="4421662"/>
              <a:ext cx="1" cy="5030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1828866" y="5435116"/>
              <a:ext cx="763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button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742541" y="1237673"/>
              <a:ext cx="636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input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758194" y="2133601"/>
              <a:ext cx="866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formata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730445" y="2946643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um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730445" y="3731486"/>
              <a:ext cx="373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Oi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404649" y="4450219"/>
              <a:ext cx="469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red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643374" y="445435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Arial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498764" y="147782"/>
            <a:ext cx="11591636" cy="490317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7" name="Grupo 86"/>
          <p:cNvGrpSpPr/>
          <p:nvPr/>
        </p:nvGrpSpPr>
        <p:grpSpPr>
          <a:xfrm>
            <a:off x="4542033" y="414641"/>
            <a:ext cx="3094613" cy="3812787"/>
            <a:chOff x="914400" y="969817"/>
            <a:chExt cx="3991421" cy="5163127"/>
          </a:xfrm>
        </p:grpSpPr>
        <p:sp>
          <p:nvSpPr>
            <p:cNvPr id="88" name="Retângulo 87"/>
            <p:cNvSpPr/>
            <p:nvPr/>
          </p:nvSpPr>
          <p:spPr>
            <a:xfrm>
              <a:off x="914400" y="969817"/>
              <a:ext cx="2817091" cy="51631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9525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89" name="Conector reto 88"/>
            <p:cNvCxnSpPr/>
            <p:nvPr/>
          </p:nvCxnSpPr>
          <p:spPr>
            <a:xfrm flipV="1">
              <a:off x="914400" y="1865745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V="1">
              <a:off x="914400" y="2660072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 flipV="1">
              <a:off x="914400" y="3514434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 flipV="1">
              <a:off x="914400" y="4336467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V="1">
              <a:off x="914400" y="5224783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/>
            <p:cNvSpPr txBox="1"/>
            <p:nvPr/>
          </p:nvSpPr>
          <p:spPr>
            <a:xfrm>
              <a:off x="3833091" y="1237673"/>
              <a:ext cx="941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tagName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3833091" y="197658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className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3833091" y="280785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id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3833091" y="3648242"/>
              <a:ext cx="64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value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3833091" y="4488629"/>
              <a:ext cx="58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style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3833091" y="542150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type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1076034" y="4421662"/>
              <a:ext cx="2535383" cy="4362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1404649" y="4866124"/>
              <a:ext cx="614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color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2468374" y="4885423"/>
              <a:ext cx="1090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fontFamily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03" name="Conector reto 102"/>
            <p:cNvCxnSpPr>
              <a:stCxn id="100" idx="0"/>
            </p:cNvCxnSpPr>
            <p:nvPr/>
          </p:nvCxnSpPr>
          <p:spPr>
            <a:xfrm flipH="1">
              <a:off x="2343725" y="4421662"/>
              <a:ext cx="1" cy="5030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aixaDeTexto 103"/>
            <p:cNvSpPr txBox="1"/>
            <p:nvPr/>
          </p:nvSpPr>
          <p:spPr>
            <a:xfrm>
              <a:off x="1828866" y="5435116"/>
              <a:ext cx="763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button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1742541" y="1237673"/>
              <a:ext cx="636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input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758194" y="2133601"/>
              <a:ext cx="866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formata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1730445" y="2946643"/>
              <a:ext cx="680637" cy="45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dois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1730445" y="3731486"/>
              <a:ext cx="467680" cy="45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Ui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1404649" y="4450219"/>
              <a:ext cx="469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red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2643374" y="445435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Arial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8317781" y="486169"/>
            <a:ext cx="3094613" cy="3812787"/>
            <a:chOff x="914400" y="969817"/>
            <a:chExt cx="3991421" cy="5163127"/>
          </a:xfrm>
        </p:grpSpPr>
        <p:sp>
          <p:nvSpPr>
            <p:cNvPr id="112" name="Retângulo 111"/>
            <p:cNvSpPr/>
            <p:nvPr/>
          </p:nvSpPr>
          <p:spPr>
            <a:xfrm>
              <a:off x="914400" y="969817"/>
              <a:ext cx="2817091" cy="51631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9525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13" name="Conector reto 112"/>
            <p:cNvCxnSpPr/>
            <p:nvPr/>
          </p:nvCxnSpPr>
          <p:spPr>
            <a:xfrm flipV="1">
              <a:off x="914400" y="1865745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/>
            <p:cNvCxnSpPr/>
            <p:nvPr/>
          </p:nvCxnSpPr>
          <p:spPr>
            <a:xfrm flipV="1">
              <a:off x="914400" y="2660072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/>
            <p:cNvCxnSpPr/>
            <p:nvPr/>
          </p:nvCxnSpPr>
          <p:spPr>
            <a:xfrm flipV="1">
              <a:off x="914400" y="3514434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/>
            <p:cNvCxnSpPr/>
            <p:nvPr/>
          </p:nvCxnSpPr>
          <p:spPr>
            <a:xfrm flipV="1">
              <a:off x="914400" y="4336467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/>
            <p:cNvCxnSpPr/>
            <p:nvPr/>
          </p:nvCxnSpPr>
          <p:spPr>
            <a:xfrm flipV="1">
              <a:off x="914400" y="5224783"/>
              <a:ext cx="2817091" cy="184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CaixaDeTexto 117"/>
            <p:cNvSpPr txBox="1"/>
            <p:nvPr/>
          </p:nvSpPr>
          <p:spPr>
            <a:xfrm>
              <a:off x="3833091" y="1237673"/>
              <a:ext cx="941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tagName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3833091" y="197658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className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3833091" y="280785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id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3833091" y="3648242"/>
              <a:ext cx="64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value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" name="CaixaDeTexto 121"/>
            <p:cNvSpPr txBox="1"/>
            <p:nvPr/>
          </p:nvSpPr>
          <p:spPr>
            <a:xfrm>
              <a:off x="3833091" y="4488629"/>
              <a:ext cx="58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style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3833091" y="542150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type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1076034" y="4421662"/>
              <a:ext cx="2535383" cy="4362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1404649" y="4866124"/>
              <a:ext cx="614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color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2468374" y="4885423"/>
              <a:ext cx="1090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fontFamily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27" name="Conector reto 126"/>
            <p:cNvCxnSpPr>
              <a:stCxn id="124" idx="0"/>
            </p:cNvCxnSpPr>
            <p:nvPr/>
          </p:nvCxnSpPr>
          <p:spPr>
            <a:xfrm flipH="1">
              <a:off x="2343725" y="4421662"/>
              <a:ext cx="1" cy="5030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CaixaDeTexto 127"/>
            <p:cNvSpPr txBox="1"/>
            <p:nvPr/>
          </p:nvSpPr>
          <p:spPr>
            <a:xfrm>
              <a:off x="1828866" y="5435116"/>
              <a:ext cx="763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button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1742541" y="1237673"/>
              <a:ext cx="636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input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1758194" y="2133601"/>
              <a:ext cx="866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formata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1730445" y="2946643"/>
              <a:ext cx="652352" cy="45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tres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1730445" y="3731486"/>
              <a:ext cx="451140" cy="45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Ai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1404649" y="4450219"/>
              <a:ext cx="469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 smtClean="0">
                  <a:ln w="9525">
                    <a:solidFill>
                      <a:schemeClr val="tx1"/>
                    </a:solidFill>
                  </a:ln>
                </a:rPr>
                <a:t>red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4" name="CaixaDeTexto 133"/>
            <p:cNvSpPr txBox="1"/>
            <p:nvPr/>
          </p:nvSpPr>
          <p:spPr>
            <a:xfrm>
              <a:off x="2643374" y="445435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>
                  <a:ln w="9525">
                    <a:solidFill>
                      <a:schemeClr val="tx1"/>
                    </a:solidFill>
                  </a:ln>
                </a:rPr>
                <a:t>Arial</a:t>
              </a:r>
              <a:endParaRPr lang="pt-BR" sz="1600" dirty="0">
                <a:ln w="952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136" name="Conector reto 135"/>
          <p:cNvCxnSpPr/>
          <p:nvPr/>
        </p:nvCxnSpPr>
        <p:spPr>
          <a:xfrm>
            <a:off x="4213380" y="180743"/>
            <a:ext cx="22136" cy="487658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/>
          <p:cNvCxnSpPr/>
          <p:nvPr/>
        </p:nvCxnSpPr>
        <p:spPr>
          <a:xfrm>
            <a:off x="8030761" y="180743"/>
            <a:ext cx="75929" cy="487658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ixaDeTexto 139"/>
          <p:cNvSpPr txBox="1"/>
          <p:nvPr/>
        </p:nvSpPr>
        <p:spPr>
          <a:xfrm>
            <a:off x="2046729" y="5202905"/>
            <a:ext cx="30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CaixaDeTexto 140"/>
          <p:cNvSpPr txBox="1"/>
          <p:nvPr/>
        </p:nvSpPr>
        <p:spPr>
          <a:xfrm>
            <a:off x="6018600" y="5203969"/>
            <a:ext cx="30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2" name="CaixaDeTexto 141"/>
          <p:cNvSpPr txBox="1"/>
          <p:nvPr/>
        </p:nvSpPr>
        <p:spPr>
          <a:xfrm>
            <a:off x="9913285" y="5239852"/>
            <a:ext cx="30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CaixaDeTexto 144"/>
          <p:cNvSpPr txBox="1"/>
          <p:nvPr/>
        </p:nvSpPr>
        <p:spPr>
          <a:xfrm>
            <a:off x="11079464" y="5217814"/>
            <a:ext cx="75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caixas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6" name="CaixaDeTexto 145"/>
          <p:cNvSpPr txBox="1"/>
          <p:nvPr/>
        </p:nvSpPr>
        <p:spPr>
          <a:xfrm>
            <a:off x="944376" y="5656460"/>
            <a:ext cx="27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caixas[0].</a:t>
            </a:r>
            <a:r>
              <a:rPr lang="pt-BR" dirty="0" err="1" smtClean="0"/>
              <a:t>tagName</a:t>
            </a:r>
            <a:r>
              <a:rPr lang="pt-BR" dirty="0" smtClean="0"/>
              <a:t> = ‘input’</a:t>
            </a:r>
            <a:endParaRPr lang="pt-BR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4858059" y="5773104"/>
            <a:ext cx="197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caixas[1].id = ‘dois’</a:t>
            </a:r>
            <a:endParaRPr lang="pt-BR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8697879" y="5773104"/>
            <a:ext cx="258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caixas[2].</a:t>
            </a:r>
            <a:r>
              <a:rPr lang="pt-BR" dirty="0" err="1" smtClean="0"/>
              <a:t>style.color</a:t>
            </a:r>
            <a:r>
              <a:rPr lang="pt-BR" dirty="0" smtClean="0"/>
              <a:t> = </a:t>
            </a:r>
            <a:r>
              <a:rPr lang="pt-BR" dirty="0" err="1" smtClean="0"/>
              <a:t>red</a:t>
            </a:r>
            <a:endParaRPr lang="pt-BR" dirty="0"/>
          </a:p>
        </p:txBody>
      </p:sp>
      <p:sp>
        <p:nvSpPr>
          <p:cNvPr id="149" name="CaixaDeTexto 148"/>
          <p:cNvSpPr txBox="1"/>
          <p:nvPr/>
        </p:nvSpPr>
        <p:spPr>
          <a:xfrm>
            <a:off x="928287" y="6093858"/>
            <a:ext cx="321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caixas[0].</a:t>
            </a:r>
            <a:r>
              <a:rPr lang="pt-BR" dirty="0" err="1" smtClean="0"/>
              <a:t>className</a:t>
            </a:r>
            <a:r>
              <a:rPr lang="pt-BR" dirty="0" smtClean="0"/>
              <a:t> = ‘formata’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7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6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106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5</cp:revision>
  <dcterms:created xsi:type="dcterms:W3CDTF">2022-12-05T17:19:06Z</dcterms:created>
  <dcterms:modified xsi:type="dcterms:W3CDTF">2022-12-05T21:24:09Z</dcterms:modified>
</cp:coreProperties>
</file>