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Black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cb60b1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cb60b1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cb60b1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cb60b1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cb60b1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cb60b1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cb60b1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cb60b1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cb60b1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cb60b1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c5b6ec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c5b6ec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c5b6ec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c5b6ec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c5b6ec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c5b6ec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c5b6ec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c5b6ec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c5b6ec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5c5b6ec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8e9b03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8e9b03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c5b6ec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5c5b6ec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c5b6ec3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5c5b6ec3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7963162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7963162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e9b03f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e9b03f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e9b03f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e9b03f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cb60b1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cb60b1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e9b03f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e9b03f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e9b03fd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e9b03fd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cb60b11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cb60b1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18125" y="1684875"/>
            <a:ext cx="6451500" cy="18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b="1" sz="4800">
                <a:solidFill>
                  <a:srgbClr val="FF826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264"/>
              </a:buClr>
              <a:buSzPts val="4800"/>
              <a:buNone/>
              <a:defRPr sz="4800">
                <a:solidFill>
                  <a:srgbClr val="FF8264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8125" y="3810300"/>
            <a:ext cx="62175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0" y="324000"/>
            <a:ext cx="316525" cy="3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ctrTitle"/>
          </p:nvPr>
        </p:nvSpPr>
        <p:spPr>
          <a:xfrm>
            <a:off x="418125" y="1684875"/>
            <a:ext cx="6451500" cy="18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4800"/>
              <a:buNone/>
              <a:defRPr b="1" sz="4800">
                <a:solidFill>
                  <a:srgbClr val="5050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18125" y="3810300"/>
            <a:ext cx="62175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1800"/>
              <a:buFont typeface="Roboto Light"/>
              <a:buNone/>
              <a:defRPr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800"/>
              <a:buChar char="●"/>
              <a:defRPr b="1">
                <a:solidFill>
                  <a:srgbClr val="505059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○"/>
              <a:defRPr>
                <a:solidFill>
                  <a:srgbClr val="505059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■"/>
              <a:defRPr>
                <a:solidFill>
                  <a:srgbClr val="505059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●"/>
              <a:defRPr>
                <a:solidFill>
                  <a:srgbClr val="505059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○"/>
              <a:defRPr>
                <a:solidFill>
                  <a:srgbClr val="505059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■"/>
              <a:defRPr>
                <a:solidFill>
                  <a:srgbClr val="505059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●"/>
              <a:defRPr>
                <a:solidFill>
                  <a:srgbClr val="505059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○"/>
              <a:defRPr>
                <a:solidFill>
                  <a:srgbClr val="505059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05059"/>
              </a:buClr>
              <a:buSzPts val="1400"/>
              <a:buChar char="■"/>
              <a:defRPr>
                <a:solidFill>
                  <a:srgbClr val="505059"/>
                </a:solidFill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0" y="324000"/>
            <a:ext cx="316800" cy="33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lorida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572100" y="4461250"/>
            <a:ext cx="61911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1800"/>
              <a:buFont typeface="Roboto Light"/>
              <a:buNone/>
              <a:defRPr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Font typeface="Roboto Light"/>
              <a:buNone/>
              <a:defRPr sz="24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lorido">
  <p:cSld name="TITLE_AND_BODY_1_1">
    <p:bg>
      <p:bgPr>
        <a:solidFill>
          <a:srgbClr val="12121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550FF"/>
              </a:buClr>
              <a:buSzPts val="2400"/>
              <a:buNone/>
              <a:defRPr b="1" sz="2400">
                <a:solidFill>
                  <a:srgbClr val="A550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4100" y="315988"/>
            <a:ext cx="316800" cy="33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nome@email.com.b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nome@email.com.b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ome@email.com.b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513225" y="2007125"/>
            <a:ext cx="64515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latin typeface="Roboto Black"/>
                <a:ea typeface="Roboto Black"/>
                <a:cs typeface="Roboto Black"/>
                <a:sym typeface="Roboto Black"/>
              </a:rPr>
              <a:t>Título </a:t>
            </a:r>
            <a:endParaRPr b="0" sz="4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latin typeface="Roboto Black"/>
                <a:ea typeface="Roboto Black"/>
                <a:cs typeface="Roboto Black"/>
                <a:sym typeface="Roboto Black"/>
              </a:rPr>
              <a:t>da aula</a:t>
            </a:r>
            <a:endParaRPr b="0"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p8"/>
          <p:cNvSpPr txBox="1"/>
          <p:nvPr>
            <p:ph idx="4294967295" type="title"/>
          </p:nvPr>
        </p:nvSpPr>
        <p:spPr>
          <a:xfrm>
            <a:off x="7258300" y="419675"/>
            <a:ext cx="1563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JUNHO 2022</a:t>
            </a:r>
            <a:endParaRPr b="0" sz="150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4" name="Google Shape;44;p8"/>
          <p:cNvSpPr txBox="1"/>
          <p:nvPr>
            <p:ph idx="4294967295" type="title"/>
          </p:nvPr>
        </p:nvSpPr>
        <p:spPr>
          <a:xfrm>
            <a:off x="513225" y="3546425"/>
            <a:ext cx="17154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NOME CREATOR</a:t>
            </a:r>
            <a:endParaRPr b="0" sz="15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3" y="419677"/>
            <a:ext cx="2377778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>
            <a:off x="7287650" y="835175"/>
            <a:ext cx="1561800" cy="0"/>
          </a:xfrm>
          <a:prstGeom prst="straightConnector1">
            <a:avLst/>
          </a:prstGeom>
          <a:noFill/>
          <a:ln cap="flat" cmpd="sng" w="28575">
            <a:solidFill>
              <a:srgbClr val="A55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Nome;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Formação;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Tempo trabalhando como dev;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Posição / empresa;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Redes sociais: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Plataforma da Rocketseat;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LinkedIn;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Github;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Instagram;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Outra.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Tema / tecnologia;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teremos de entrega no final do conteúdo (se possível mostrar);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Link do</a:t>
            </a:r>
            <a:r>
              <a:rPr lang="pt-BR"/>
              <a:t> repositório na organização do Experts Club</a:t>
            </a:r>
            <a:r>
              <a:rPr lang="pt-BR" sz="1400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necessário para a aula criado anteriormente: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Link do código (caso tenha e se for diferente do anterior).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Requisitos para um melhor aproveitamento da aula: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 01;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 02;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 03.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Ambiente e recursos necessários: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</a:t>
            </a:r>
            <a:r>
              <a:rPr lang="pt-BR" sz="1400"/>
              <a:t> 01;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</a:t>
            </a:r>
            <a:r>
              <a:rPr lang="pt-BR" sz="1400"/>
              <a:t> 02;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Item </a:t>
            </a:r>
            <a:r>
              <a:rPr lang="pt-BR" sz="1400"/>
              <a:t>03.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relacionado ao conteúdo</a:t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572100" y="1000075"/>
            <a:ext cx="8260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Ilustração / explicação aqui!</a:t>
            </a:r>
            <a:endParaRPr sz="32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565300" y="1537300"/>
            <a:ext cx="6198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550FF"/>
                </a:solidFill>
              </a:rPr>
              <a:t>Obrigada / obrigado!</a:t>
            </a:r>
            <a:endParaRPr>
              <a:solidFill>
                <a:srgbClr val="A550FF"/>
              </a:solidFill>
            </a:endParaRPr>
          </a:p>
        </p:txBody>
      </p:sp>
      <p:sp>
        <p:nvSpPr>
          <p:cNvPr id="137" name="Google Shape;137;p21"/>
          <p:cNvSpPr txBox="1"/>
          <p:nvPr>
            <p:ph idx="4294967295" type="subTitle"/>
          </p:nvPr>
        </p:nvSpPr>
        <p:spPr>
          <a:xfrm>
            <a:off x="565200" y="2788150"/>
            <a:ext cx="61980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Nome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3"/>
              </a:rPr>
              <a:t>nome@email.com.br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Redes sociais: @github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in/Linkedin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450875" y="2232325"/>
            <a:ext cx="43812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Título </a:t>
            </a:r>
            <a:endParaRPr b="0" sz="440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da aula</a:t>
            </a:r>
            <a:endParaRPr b="0" sz="440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513225" y="3720425"/>
            <a:ext cx="17154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NOME CREATOR</a:t>
            </a:r>
            <a:endParaRPr b="0" sz="1500"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3" y="419677"/>
            <a:ext cx="2377778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7258300" y="419675"/>
            <a:ext cx="1563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rgbClr val="FF8264"/>
                </a:solidFill>
                <a:latin typeface="Roboto Black"/>
                <a:ea typeface="Roboto Black"/>
                <a:cs typeface="Roboto Black"/>
                <a:sym typeface="Roboto Black"/>
              </a:rPr>
              <a:t>JUNHO 2022</a:t>
            </a:r>
            <a:endParaRPr b="0" sz="1500">
              <a:solidFill>
                <a:srgbClr val="FF826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7287650" y="835175"/>
            <a:ext cx="1561800" cy="0"/>
          </a:xfrm>
          <a:prstGeom prst="straightConnector1">
            <a:avLst/>
          </a:prstGeom>
          <a:noFill/>
          <a:ln cap="flat" cmpd="sng" w="28575">
            <a:solidFill>
              <a:srgbClr val="FF82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Sobre mim e a minha relação com o código;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Sobre a aula e o que será entregue no final;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Requisitos, ambiente e recursos;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159" name="Google Shape;159;p24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Nome;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Formação;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Tempo trabalhando como dev;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Posição / empresa;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Redes sociais: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Plataforma da Rocketseat;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LinkedIn;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Github;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Instagram;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Outra.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166" name="Google Shape;166;p25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Tema / tecnologia;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O que teremos de entrega no final do conteúdo (se possível mostrar);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sz="1400">
                <a:solidFill>
                  <a:schemeClr val="lt2"/>
                </a:solidFill>
              </a:rPr>
              <a:t>Link do</a:t>
            </a:r>
            <a:r>
              <a:rPr lang="pt-BR">
                <a:solidFill>
                  <a:schemeClr val="lt2"/>
                </a:solidFill>
              </a:rPr>
              <a:t> repositório na organização do Experts Club</a:t>
            </a:r>
            <a:r>
              <a:rPr lang="pt-BR" sz="1400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Código necessário para a aula criado anteriormente: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Link do código (caso tenha e se for diferente do anterior).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Requisitos para um melhor aproveitamento da aula: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01;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02;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03.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Ambiente e recursos necessários: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</a:t>
            </a:r>
            <a:r>
              <a:rPr lang="pt-BR" sz="1400">
                <a:solidFill>
                  <a:schemeClr val="lt2"/>
                </a:solidFill>
              </a:rPr>
              <a:t> 01;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</a:t>
            </a:r>
            <a:r>
              <a:rPr lang="pt-BR" sz="1400">
                <a:solidFill>
                  <a:schemeClr val="lt2"/>
                </a:solidFill>
              </a:rPr>
              <a:t> 02;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</a:t>
            </a:r>
            <a:r>
              <a:rPr lang="pt-BR" sz="1400">
                <a:solidFill>
                  <a:schemeClr val="lt2"/>
                </a:solidFill>
              </a:rPr>
              <a:t>03.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Sobre mim e a minha relação com o código;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Sobre a aula e o que será entregue no final;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Requisitos, ambiente e recursos;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Tópico relacionado ao conteúdo.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48500" y="747125"/>
            <a:ext cx="8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relacionado ao conteúdo</a:t>
            </a:r>
            <a:endParaRPr/>
          </a:p>
        </p:txBody>
      </p:sp>
      <p:sp>
        <p:nvSpPr>
          <p:cNvPr id="180" name="Google Shape;180;p27"/>
          <p:cNvSpPr txBox="1"/>
          <p:nvPr>
            <p:ph idx="4294967295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2"/>
                </a:solidFill>
              </a:rPr>
              <a:t>Ilustração / explicação aqui!</a:t>
            </a:r>
            <a:endParaRPr sz="3200">
              <a:solidFill>
                <a:schemeClr val="lt2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ctrTitle"/>
          </p:nvPr>
        </p:nvSpPr>
        <p:spPr>
          <a:xfrm>
            <a:off x="565300" y="1537300"/>
            <a:ext cx="6198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550FF"/>
                </a:solidFill>
              </a:rPr>
              <a:t>Obrigada / obrigado!</a:t>
            </a:r>
            <a:endParaRPr>
              <a:solidFill>
                <a:srgbClr val="A550FF"/>
              </a:solidFill>
            </a:endParaRPr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565200" y="2788150"/>
            <a:ext cx="6198000" cy="1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nome@email.com.br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Redes sociais: @github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in/Linkedin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Site</a:t>
            </a:r>
            <a:endParaRPr>
              <a:solidFill>
                <a:srgbClr val="C4C4C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00" y="2961075"/>
            <a:ext cx="2354070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166" y="2961075"/>
            <a:ext cx="2782084" cy="12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417400" y="396200"/>
            <a:ext cx="381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Peças de apoio para uso na apresentação</a:t>
            </a:r>
            <a:endParaRPr b="1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55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8264"/>
                </a:solidFill>
                <a:latin typeface="Roboto"/>
                <a:ea typeface="Roboto"/>
                <a:cs typeface="Roboto"/>
                <a:sym typeface="Roboto"/>
              </a:rPr>
              <a:t>*Lembrar de apagar o slide no final</a:t>
            </a:r>
            <a:endParaRPr sz="800">
              <a:solidFill>
                <a:srgbClr val="FF82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654372"/>
            <a:ext cx="546851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1128" y="1654372"/>
            <a:ext cx="546851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774" y="1654375"/>
            <a:ext cx="3347802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6426" y="1303624"/>
            <a:ext cx="1286500" cy="1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Nome;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Formação;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Tempo trabalhando como dev;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Posição / empresa;</a:t>
            </a:r>
            <a:endParaRPr>
              <a:solidFill>
                <a:schemeClr val="lt2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>
                <a:solidFill>
                  <a:schemeClr val="lt2"/>
                </a:solidFill>
              </a:rPr>
              <a:t>Redes sociais: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Plataforma da Rocketseat;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LinkedIn;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Github;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Instagram;</a:t>
            </a:r>
            <a:endParaRPr>
              <a:solidFill>
                <a:schemeClr val="lt2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pt-BR">
                <a:solidFill>
                  <a:schemeClr val="lt2"/>
                </a:solidFill>
              </a:rPr>
              <a:t>Outra.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Tema / tecnologia</a:t>
            </a:r>
            <a:r>
              <a:rPr lang="pt-BR">
                <a:solidFill>
                  <a:schemeClr val="lt2"/>
                </a:solidFill>
              </a:rPr>
              <a:t>;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O que teremos de entrega no final do conteúdo (se possível mostrar);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 sz="1400">
                <a:solidFill>
                  <a:schemeClr val="lt2"/>
                </a:solidFill>
              </a:rPr>
              <a:t>Link do</a:t>
            </a:r>
            <a:r>
              <a:rPr lang="pt-BR">
                <a:solidFill>
                  <a:schemeClr val="lt2"/>
                </a:solidFill>
              </a:rPr>
              <a:t> repositório na organização do Experts Club</a:t>
            </a:r>
            <a:r>
              <a:rPr lang="pt-BR" sz="1400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Código necessário para a aula criado anteriormente: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Link do código (caso tenha e se for diferente do anterior).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Requisitos para um melhor aproveitamento da aula: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01;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02;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</a:t>
            </a:r>
            <a:r>
              <a:rPr lang="pt-BR">
                <a:solidFill>
                  <a:schemeClr val="lt2"/>
                </a:solidFill>
              </a:rPr>
              <a:t> 03.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>
                <a:solidFill>
                  <a:schemeClr val="lt2"/>
                </a:solidFill>
              </a:rPr>
              <a:t>Ambiente e recursos necessários: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</a:t>
            </a:r>
            <a:r>
              <a:rPr lang="pt-BR" sz="1400">
                <a:solidFill>
                  <a:schemeClr val="lt2"/>
                </a:solidFill>
              </a:rPr>
              <a:t> 01;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</a:t>
            </a:r>
            <a:r>
              <a:rPr lang="pt-BR" sz="1400">
                <a:solidFill>
                  <a:schemeClr val="lt2"/>
                </a:solidFill>
              </a:rPr>
              <a:t> 02;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pt-BR">
                <a:solidFill>
                  <a:schemeClr val="lt2"/>
                </a:solidFill>
              </a:rPr>
              <a:t>Item </a:t>
            </a:r>
            <a:r>
              <a:rPr lang="pt-BR" sz="1400">
                <a:solidFill>
                  <a:schemeClr val="lt2"/>
                </a:solidFill>
              </a:rPr>
              <a:t>03.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Sobre mim e a minha relação com o código;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Sobre a aula e o que será entregue no final;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Requisitos, ambiente e recursos;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Tópico relacionado ao conteúdo;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Tópico relacionado ao conteúdo;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Tópico relacionado ao conteúdo;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Tópico relacionado ao conteúdo.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48500" y="747125"/>
            <a:ext cx="74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relacionado ao conteúdo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48500" y="1566575"/>
            <a:ext cx="8247000" cy="28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2"/>
                </a:solidFill>
              </a:rPr>
              <a:t>Ilustração / explicação aqui!</a:t>
            </a:r>
            <a:endParaRPr sz="3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5" y="1362225"/>
            <a:ext cx="3810000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565300" y="1537300"/>
            <a:ext cx="6198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550FF"/>
                </a:solidFill>
              </a:rPr>
              <a:t>Obrigada / obrigado!</a:t>
            </a:r>
            <a:endParaRPr>
              <a:solidFill>
                <a:srgbClr val="A550FF"/>
              </a:solidFill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565200" y="2788150"/>
            <a:ext cx="6198000" cy="17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nome@email.com.br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Redes sociais: @github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in/Linkedin</a:t>
            </a:r>
            <a:endParaRPr>
              <a:solidFill>
                <a:srgbClr val="C4C4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4C4CC"/>
                </a:solidFill>
              </a:rPr>
              <a:t>Site</a:t>
            </a:r>
            <a:endParaRPr>
              <a:solidFill>
                <a:srgbClr val="C4C4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450875" y="2232325"/>
            <a:ext cx="43812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latin typeface="Roboto Black"/>
                <a:ea typeface="Roboto Black"/>
                <a:cs typeface="Roboto Black"/>
                <a:sym typeface="Roboto Black"/>
              </a:rPr>
              <a:t>Título </a:t>
            </a:r>
            <a:endParaRPr b="0" sz="4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latin typeface="Roboto Black"/>
                <a:ea typeface="Roboto Black"/>
                <a:cs typeface="Roboto Black"/>
                <a:sym typeface="Roboto Black"/>
              </a:rPr>
              <a:t>da aula</a:t>
            </a:r>
            <a:endParaRPr b="0"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0" name="Google Shape;100;p16"/>
          <p:cNvSpPr txBox="1"/>
          <p:nvPr>
            <p:ph idx="4294967295" type="title"/>
          </p:nvPr>
        </p:nvSpPr>
        <p:spPr>
          <a:xfrm>
            <a:off x="513225" y="3720425"/>
            <a:ext cx="17154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rgbClr val="A550FF"/>
                </a:solidFill>
                <a:latin typeface="Roboto Light"/>
                <a:ea typeface="Roboto Light"/>
                <a:cs typeface="Roboto Light"/>
                <a:sym typeface="Roboto Light"/>
              </a:rPr>
              <a:t>NOME CREATOR</a:t>
            </a:r>
            <a:endParaRPr b="0" sz="1500">
              <a:solidFill>
                <a:srgbClr val="A550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13" y="419677"/>
            <a:ext cx="2377794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idx="4294967295" type="title"/>
          </p:nvPr>
        </p:nvSpPr>
        <p:spPr>
          <a:xfrm>
            <a:off x="7258300" y="419675"/>
            <a:ext cx="15636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solidFill>
                  <a:srgbClr val="A550FF"/>
                </a:solidFill>
                <a:latin typeface="Roboto Black"/>
                <a:ea typeface="Roboto Black"/>
                <a:cs typeface="Roboto Black"/>
                <a:sym typeface="Roboto Black"/>
              </a:rPr>
              <a:t>JUNHO 2022</a:t>
            </a:r>
            <a:endParaRPr b="0" sz="1500">
              <a:solidFill>
                <a:srgbClr val="A55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7287650" y="835175"/>
            <a:ext cx="1561800" cy="0"/>
          </a:xfrm>
          <a:prstGeom prst="straightConnector1">
            <a:avLst/>
          </a:prstGeom>
          <a:noFill/>
          <a:ln cap="flat" cmpd="sng" w="28575">
            <a:solidFill>
              <a:srgbClr val="A55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