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69" autoAdjust="0"/>
  </p:normalViewPr>
  <p:slideViewPr>
    <p:cSldViewPr snapToGrid="0">
      <p:cViewPr varScale="1">
        <p:scale>
          <a:sx n="115" d="100"/>
          <a:sy n="115" d="100"/>
        </p:scale>
        <p:origin x="108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8125" y="168487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 b="1">
                <a:solidFill>
                  <a:srgbClr val="FF826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8125" y="381030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0" y="324000"/>
            <a:ext cx="316525" cy="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sz="2400" b="1">
                <a:solidFill>
                  <a:srgbClr val="A550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63346" y="2130459"/>
            <a:ext cx="7213455" cy="1292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dirty="0">
                <a:latin typeface="Roboto Black"/>
                <a:ea typeface="Roboto Black"/>
                <a:cs typeface="Roboto Black"/>
                <a:sym typeface="Roboto Black"/>
              </a:rPr>
              <a:t>Construindo uma aplicação Cliente/Servidor em C#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294967295"/>
          </p:nvPr>
        </p:nvSpPr>
        <p:spPr>
          <a:xfrm>
            <a:off x="7258300" y="419675"/>
            <a:ext cx="1563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dirty="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AGOSTO 2022</a:t>
            </a:r>
            <a:endParaRPr sz="1500" b="0" dirty="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 idx="4294967295"/>
          </p:nvPr>
        </p:nvSpPr>
        <p:spPr>
          <a:xfrm>
            <a:off x="463347" y="3546425"/>
            <a:ext cx="17154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pt-BR" sz="1500" dirty="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ERGIO CABRAL</a:t>
            </a:r>
            <a:endParaRPr sz="1500" b="0" dirty="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3" y="419677"/>
            <a:ext cx="2377778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>
            <a:off x="7287650" y="835175"/>
            <a:ext cx="1561800" cy="0"/>
          </a:xfrm>
          <a:prstGeom prst="straightConnector1">
            <a:avLst/>
          </a:prstGeom>
          <a:noFill/>
          <a:ln w="28575" cap="flat" cmpd="sng">
            <a:solidFill>
              <a:srgbClr val="A55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Sobre a aula e o que será entregue no final;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Requisitos, ambiente e recursos;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 err="1">
                <a:solidFill>
                  <a:schemeClr val="lt2"/>
                </a:solidFill>
              </a:rPr>
              <a:t>Mãos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ao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código</a:t>
            </a:r>
            <a:r>
              <a:rPr lang="en-GB" dirty="0">
                <a:solidFill>
                  <a:schemeClr val="lt2"/>
                </a:solidFill>
              </a:rPr>
              <a:t>;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mim e a minha relação com o código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GB" dirty="0">
                <a:solidFill>
                  <a:schemeClr val="lt2"/>
                </a:solidFill>
              </a:rPr>
              <a:t>Sergio Cabral;</a:t>
            </a:r>
            <a:endParaRPr dirty="0">
              <a:solidFill>
                <a:schemeClr val="lt2"/>
              </a:solidFill>
            </a:endParaRPr>
          </a:p>
          <a:p>
            <a:pPr indent="-325755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pt-BR" dirty="0">
                <a:solidFill>
                  <a:schemeClr val="lt2"/>
                </a:solidFill>
              </a:rPr>
              <a:t>Desenvolvedor Sênior na Sapiensia Tecnologia;</a:t>
            </a: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dirty="0">
                <a:solidFill>
                  <a:schemeClr val="lt2"/>
                </a:solidFill>
              </a:rPr>
              <a:t>Atuando na área desde 2005;</a:t>
            </a:r>
            <a:endParaRPr dirty="0">
              <a:solidFill>
                <a:schemeClr val="lt2"/>
              </a:solidFill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dirty="0">
                <a:solidFill>
                  <a:schemeClr val="lt2"/>
                </a:solidFill>
              </a:rPr>
              <a:t>Redes sociais:</a:t>
            </a: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app.rocketseat.com.br/me/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 github.com/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linkedin.com/in/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jr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  twitch.tv/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_com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pt-BR" dirty="0">
                <a:solidFill>
                  <a:schemeClr val="lt2"/>
                </a:solidFill>
                <a:latin typeface="Consolas" panose="020B0609020204030204" pitchFamily="49" charset="0"/>
              </a:rPr>
              <a:t>             instagram.com/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pt-BR" dirty="0" err="1">
                <a:solidFill>
                  <a:schemeClr val="lt2"/>
                </a:solidFill>
                <a:latin typeface="Consolas" panose="020B0609020204030204" pitchFamily="49" charset="0"/>
              </a:rPr>
              <a:t>.dev</a:t>
            </a:r>
            <a:endParaRPr lang="pt-BR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73B664CF-94B0-FF73-E97E-5F659560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58" y="3127896"/>
            <a:ext cx="1175256" cy="1175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Construindo uma aplicação cliente/servidor em C# .NET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dirty="0" err="1">
                <a:solidFill>
                  <a:schemeClr val="lt2"/>
                </a:solidFill>
              </a:rPr>
              <a:t>Exemplificado</a:t>
            </a:r>
            <a:r>
              <a:rPr lang="en-GB" dirty="0">
                <a:solidFill>
                  <a:schemeClr val="lt2"/>
                </a:solidFill>
              </a:rPr>
              <a:t> com </a:t>
            </a:r>
            <a:r>
              <a:rPr lang="en-GB" dirty="0" err="1">
                <a:solidFill>
                  <a:schemeClr val="lt2"/>
                </a:solidFill>
              </a:rPr>
              <a:t>uma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>
                <a:solidFill>
                  <a:schemeClr val="lt2"/>
                </a:solidFill>
              </a:rPr>
              <a:t>implementação</a:t>
            </a:r>
            <a:r>
              <a:rPr lang="en-GB" dirty="0">
                <a:solidFill>
                  <a:schemeClr val="lt2"/>
                </a:solidFill>
              </a:rPr>
              <a:t> de telnet</a:t>
            </a:r>
            <a:endParaRPr dirty="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sz="1400" dirty="0">
                <a:solidFill>
                  <a:schemeClr val="lt2"/>
                </a:solidFill>
              </a:rPr>
              <a:t>github.com/</a:t>
            </a:r>
            <a:r>
              <a:rPr lang="pt-BR" sz="1400" dirty="0" err="1">
                <a:solidFill>
                  <a:schemeClr val="lt2"/>
                </a:solidFill>
              </a:rPr>
              <a:t>rocketseat</a:t>
            </a:r>
            <a:r>
              <a:rPr lang="pt-BR" sz="1400" dirty="0">
                <a:solidFill>
                  <a:schemeClr val="lt2"/>
                </a:solidFill>
              </a:rPr>
              <a:t>-experts-club/app-csharp-telnet-client-server-2022-08-18</a:t>
            </a:r>
            <a:endParaRPr lang="pt-BR" dirty="0">
              <a:solidFill>
                <a:schemeClr val="lt2"/>
              </a:solidFill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ECDE72-0A5C-AD7B-4285-9DDBE568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" y="3251261"/>
            <a:ext cx="2714189" cy="150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oogle Shape;192;p29">
            <a:extLst>
              <a:ext uri="{FF2B5EF4-FFF2-40B4-BE49-F238E27FC236}">
                <a16:creationId xmlns:a16="http://schemas.microsoft.com/office/drawing/2014/main" id="{DC72736B-176B-3200-2D3E-8773017156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90562" y="2910310"/>
            <a:ext cx="2354070" cy="13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Requisitos para um melhor aproveitamento da aula:</a:t>
            </a:r>
            <a:endParaRPr dirty="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dirty="0">
                <a:solidFill>
                  <a:schemeClr val="lt2"/>
                </a:solidFill>
              </a:rPr>
              <a:t>.NET SDK</a:t>
            </a:r>
          </a:p>
          <a:p>
            <a:pPr lvl="2">
              <a:lnSpc>
                <a:spcPct val="150000"/>
              </a:lnSpc>
              <a:buClr>
                <a:schemeClr val="lt2"/>
              </a:buClr>
              <a:buChar char="○"/>
            </a:pPr>
            <a:r>
              <a:rPr lang="pt-BR" dirty="0">
                <a:solidFill>
                  <a:schemeClr val="lt2"/>
                </a:solidFill>
              </a:rPr>
              <a:t>dotnet.microsoft.com/en-us/download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dirty="0">
                <a:solidFill>
                  <a:schemeClr val="lt2"/>
                </a:solidFill>
              </a:rPr>
              <a:t>Ambiente e recursos necessários:</a:t>
            </a:r>
            <a:endParaRPr dirty="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 dirty="0">
                <a:solidFill>
                  <a:schemeClr val="lt2"/>
                </a:solidFill>
              </a:rPr>
              <a:t>Editor de </a:t>
            </a:r>
            <a:r>
              <a:rPr lang="en-GB" dirty="0" err="1">
                <a:solidFill>
                  <a:schemeClr val="lt2"/>
                </a:solidFill>
              </a:rPr>
              <a:t>código</a:t>
            </a:r>
            <a:r>
              <a:rPr lang="en-GB" dirty="0">
                <a:solidFill>
                  <a:schemeClr val="lt2"/>
                </a:solidFill>
              </a:rPr>
              <a:t> C#</a:t>
            </a:r>
            <a:endParaRPr sz="1400" dirty="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 dirty="0">
                <a:solidFill>
                  <a:schemeClr val="lt2"/>
                </a:solidFill>
              </a:rPr>
              <a:t>Terminal de </a:t>
            </a:r>
            <a:r>
              <a:rPr lang="en-GB" dirty="0" err="1">
                <a:solidFill>
                  <a:schemeClr val="lt2"/>
                </a:solidFill>
              </a:rPr>
              <a:t>comandos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571832" y="1648349"/>
            <a:ext cx="6198000" cy="923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A550FF"/>
                </a:solidFill>
              </a:rPr>
              <a:t>Obrigado!</a:t>
            </a:r>
            <a:endParaRPr dirty="0">
              <a:solidFill>
                <a:srgbClr val="A550FF"/>
              </a:solidFill>
            </a:endParaRPr>
          </a:p>
        </p:txBody>
      </p:sp>
      <p:sp>
        <p:nvSpPr>
          <p:cNvPr id="8" name="Google Shape;59;p10">
            <a:extLst>
              <a:ext uri="{FF2B5EF4-FFF2-40B4-BE49-F238E27FC236}">
                <a16:creationId xmlns:a16="http://schemas.microsoft.com/office/drawing/2014/main" id="{EB61F148-0431-EB66-76AC-49D150EA75A5}"/>
              </a:ext>
            </a:extLst>
          </p:cNvPr>
          <p:cNvSpPr txBox="1">
            <a:spLocks/>
          </p:cNvSpPr>
          <p:nvPr/>
        </p:nvSpPr>
        <p:spPr>
          <a:xfrm>
            <a:off x="631378" y="2912278"/>
            <a:ext cx="5179218" cy="160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app.rocketseat.com.br/me/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   github.com/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linkedin.com/in/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jr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    twitch.tv/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_com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  <a:p>
            <a:pPr marL="610235" lvl="1" indent="0">
              <a:lnSpc>
                <a:spcPct val="150000"/>
              </a:lnSpc>
              <a:buClr>
                <a:schemeClr val="lt2"/>
              </a:buClr>
              <a:buSzPct val="100000"/>
            </a:pPr>
            <a:r>
              <a:rPr lang="en-GB" dirty="0">
                <a:solidFill>
                  <a:schemeClr val="lt2"/>
                </a:solidFill>
                <a:latin typeface="Consolas" panose="020B0609020204030204" pitchFamily="49" charset="0"/>
              </a:rPr>
              <a:t>           instagram.com/</a:t>
            </a:r>
            <a:r>
              <a:rPr lang="en-GB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sergiocabral</a:t>
            </a:r>
            <a:r>
              <a:rPr lang="en-GB" dirty="0" err="1">
                <a:solidFill>
                  <a:schemeClr val="lt2"/>
                </a:solidFill>
                <a:latin typeface="Consolas" panose="020B0609020204030204" pitchFamily="49" charset="0"/>
              </a:rPr>
              <a:t>.dev</a:t>
            </a:r>
            <a:endParaRPr lang="en-GB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ABC398E1-AEEC-AD7E-6D3B-F2230043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3127896"/>
            <a:ext cx="1175256" cy="1175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316</Words>
  <Application>Microsoft Office PowerPoint</Application>
  <PresentationFormat>Apresentação na tela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Consolas</vt:lpstr>
      <vt:lpstr>Roboto Black</vt:lpstr>
      <vt:lpstr>Roboto</vt:lpstr>
      <vt:lpstr>Arial</vt:lpstr>
      <vt:lpstr>Roboto Light</vt:lpstr>
      <vt:lpstr>Simple Light</vt:lpstr>
      <vt:lpstr>Construindo uma aplicação Cliente/Servidor em C#</vt:lpstr>
      <vt:lpstr>Agenda</vt:lpstr>
      <vt:lpstr>Sobre mim e a minha relação com o código</vt:lpstr>
      <vt:lpstr>Sobre a aula e o que será entregue no final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aplicação cliente/servidor em C#</dc:title>
  <dc:creator>sergiocabral.com</dc:creator>
  <cp:lastModifiedBy>Sergio Cabral</cp:lastModifiedBy>
  <cp:revision>8</cp:revision>
  <dcterms:modified xsi:type="dcterms:W3CDTF">2022-08-18T15:41:54Z</dcterms:modified>
</cp:coreProperties>
</file>