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407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Aula 5 –  Data Preparation </a:t>
            </a:r>
            <a:endParaRPr lang="pt-BR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1B09E7-1840-4BF4-AC06-15B86B5F8292}"/>
              </a:ext>
            </a:extLst>
          </p:cNvPr>
          <p:cNvSpPr txBox="1"/>
          <p:nvPr/>
        </p:nvSpPr>
        <p:spPr>
          <a:xfrm>
            <a:off x="1166192" y="1797784"/>
            <a:ext cx="172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Select Data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317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Seleção de Atributos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6ED02B-072A-4CF4-B692-AB1394C733CA}"/>
              </a:ext>
            </a:extLst>
          </p:cNvPr>
          <p:cNvSpPr txBox="1"/>
          <p:nvPr/>
        </p:nvSpPr>
        <p:spPr>
          <a:xfrm>
            <a:off x="927652" y="1828800"/>
            <a:ext cx="8197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Variáveis são redundantes e/ou irrelevantes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Testar todas as combinações possíveis é muito caro computacionalmente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Muito usado o método da filtragem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C8FC22-7DA2-480C-8D23-6F56A6AB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1" t="14919" r="14749" b="19995"/>
          <a:stretch/>
        </p:blipFill>
        <p:spPr>
          <a:xfrm>
            <a:off x="5194852" y="4466092"/>
            <a:ext cx="1417982" cy="14444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8C8FAC-890C-4747-89EF-C18C8BA7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30" y="4341394"/>
            <a:ext cx="1648003" cy="156918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F72280F-B0AF-4A44-B225-0D765E6A8DE8}"/>
              </a:ext>
            </a:extLst>
          </p:cNvPr>
          <p:cNvSpPr/>
          <p:nvPr/>
        </p:nvSpPr>
        <p:spPr>
          <a:xfrm>
            <a:off x="4154771" y="4936435"/>
            <a:ext cx="874643" cy="50379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8967B95-996B-40BF-8F95-33049FCD708E}"/>
              </a:ext>
            </a:extLst>
          </p:cNvPr>
          <p:cNvSpPr/>
          <p:nvPr/>
        </p:nvSpPr>
        <p:spPr>
          <a:xfrm>
            <a:off x="6778272" y="4936435"/>
            <a:ext cx="874643" cy="50379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4490D2-DC69-4BAC-995A-DD13DB75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804" y="4195944"/>
            <a:ext cx="1856154" cy="18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145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Métricas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BC718F-8205-43EA-9640-6EFE87BC06A6}"/>
              </a:ext>
            </a:extLst>
          </p:cNvPr>
          <p:cNvSpPr txBox="1"/>
          <p:nvPr/>
        </p:nvSpPr>
        <p:spPr>
          <a:xfrm>
            <a:off x="1060174" y="1285461"/>
            <a:ext cx="60349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Relevância: Information Value (IV)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Redundância: Correlação de Crammer (Crammer’s V)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DDF00F-74F8-462F-B417-086B559F6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60174" y="1666743"/>
            <a:ext cx="6400776" cy="22187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8B41C5E-9CDB-4F17-8A23-E9F04CE93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5"/>
          <a:stretch/>
        </p:blipFill>
        <p:spPr>
          <a:xfrm>
            <a:off x="7911548" y="2759796"/>
            <a:ext cx="3975653" cy="6692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227A839-6B50-43AD-90F6-E5B40E23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516" y="4836842"/>
            <a:ext cx="957270" cy="130892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15CE31C-24CF-4DCB-B293-28156DCC4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663" y="5517147"/>
            <a:ext cx="2045797" cy="3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4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34</cp:revision>
  <dcterms:created xsi:type="dcterms:W3CDTF">2021-03-22T14:12:07Z</dcterms:created>
  <dcterms:modified xsi:type="dcterms:W3CDTF">2021-03-23T20:24:50Z</dcterms:modified>
</cp:coreProperties>
</file>