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325531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7349330-286F-4022-8FFA-0E7142BAE0B6}"/>
              </a:ext>
            </a:extLst>
          </p:cNvPr>
          <p:cNvSpPr txBox="1"/>
          <p:nvPr/>
        </p:nvSpPr>
        <p:spPr>
          <a:xfrm>
            <a:off x="1133475" y="4682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https://www.linkedin.com/in/msc-rodolfo-arruda-882a3a48/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A7CAEC-C200-425C-8B70-B153EF82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723196"/>
            <a:ext cx="4962525" cy="27527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8DC00A-31EB-4E3A-B51F-FEB0B10A978D}"/>
              </a:ext>
            </a:extLst>
          </p:cNvPr>
          <p:cNvSpPr txBox="1"/>
          <p:nvPr/>
        </p:nvSpPr>
        <p:spPr>
          <a:xfrm>
            <a:off x="1133475" y="5214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rarruda@usp.br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1CC624-6E3E-4709-9B0F-44E4B01BB9AF}"/>
              </a:ext>
            </a:extLst>
          </p:cNvPr>
          <p:cNvSpPr txBox="1"/>
          <p:nvPr/>
        </p:nvSpPr>
        <p:spPr>
          <a:xfrm>
            <a:off x="643144" y="375172"/>
            <a:ext cx="275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Apresentação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344ABB-ADB7-48D7-A200-04C5AF8CC4B6}"/>
              </a:ext>
            </a:extLst>
          </p:cNvPr>
          <p:cNvSpPr/>
          <p:nvPr/>
        </p:nvSpPr>
        <p:spPr>
          <a:xfrm>
            <a:off x="357809" y="159026"/>
            <a:ext cx="53008" cy="108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7CDCD-1F62-4C80-91CE-4AB1B57425AB}"/>
              </a:ext>
            </a:extLst>
          </p:cNvPr>
          <p:cNvSpPr txBox="1"/>
          <p:nvPr/>
        </p:nvSpPr>
        <p:spPr>
          <a:xfrm>
            <a:off x="7229411" y="4682192"/>
            <a:ext cx="4860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Bacharel Estatística (UFSCar)</a:t>
            </a:r>
          </a:p>
          <a:p>
            <a:pPr algn="r"/>
            <a:r>
              <a:rPr lang="pt-BR" dirty="0"/>
              <a:t>Mestre Data Science (ICMC – USP)</a:t>
            </a:r>
          </a:p>
          <a:p>
            <a:pPr algn="r"/>
            <a:r>
              <a:rPr lang="pt-BR" dirty="0"/>
              <a:t>Doutorando Ciência da Computação (ICMC – USP)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172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0" y="1345033"/>
            <a:ext cx="3038473" cy="16573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b="56213"/>
          <a:stretch/>
        </p:blipFill>
        <p:spPr>
          <a:xfrm>
            <a:off x="8274953" y="4519018"/>
            <a:ext cx="3124200" cy="70485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295" y="3364295"/>
            <a:ext cx="1242909" cy="1157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l="24482" t="26369" r="23735" b="25614"/>
          <a:stretch/>
        </p:blipFill>
        <p:spPr>
          <a:xfrm>
            <a:off x="1363010" y="5022598"/>
            <a:ext cx="1436915" cy="1332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/>
          <a:srcRect l="21485" r="22761" b="26018"/>
          <a:stretch/>
        </p:blipFill>
        <p:spPr>
          <a:xfrm>
            <a:off x="4242245" y="1345033"/>
            <a:ext cx="2351314" cy="18315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571261" y="4643760"/>
            <a:ext cx="2090085" cy="2090085"/>
          </a:xfrm>
          <a:prstGeom prst="rect">
            <a:avLst/>
          </a:prstGeom>
        </p:spPr>
      </p:pic>
      <p:sp>
        <p:nvSpPr>
          <p:cNvPr id="19" name="Seta para Baixo 18"/>
          <p:cNvSpPr/>
          <p:nvPr/>
        </p:nvSpPr>
        <p:spPr>
          <a:xfrm>
            <a:off x="1879372" y="3009829"/>
            <a:ext cx="404190" cy="35446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1879372" y="4536747"/>
            <a:ext cx="404190" cy="35446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6200000">
            <a:off x="3518825" y="5131956"/>
            <a:ext cx="404190" cy="124056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 rot="10800000">
            <a:off x="5417903" y="3355546"/>
            <a:ext cx="404190" cy="124056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16200000">
            <a:off x="7452575" y="2000299"/>
            <a:ext cx="404190" cy="124056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98B838-5CBE-46B4-8E7A-2F611E8BA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6336" y="1751115"/>
            <a:ext cx="2143125" cy="21431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C487A-ECDE-48DD-9B55-BDF5BA3710E5}"/>
              </a:ext>
            </a:extLst>
          </p:cNvPr>
          <p:cNvSpPr txBox="1"/>
          <p:nvPr/>
        </p:nvSpPr>
        <p:spPr>
          <a:xfrm>
            <a:off x="8527784" y="4304326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Reprovados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0468E1-828C-4D80-947F-23E77EAAE5BC}"/>
              </a:ext>
            </a:extLst>
          </p:cNvPr>
          <p:cNvSpPr txBox="1"/>
          <p:nvPr/>
        </p:nvSpPr>
        <p:spPr>
          <a:xfrm>
            <a:off x="9976720" y="430432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Aprovados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03E482-D4F7-4062-835B-97EF58CD96F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1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F190F25-2F94-4088-AF3D-3E67000373D0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142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1961"/>
          <a:stretch/>
        </p:blipFill>
        <p:spPr>
          <a:xfrm>
            <a:off x="8256136" y="2608488"/>
            <a:ext cx="2612163" cy="26860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130938" y="2239156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Credit Score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43" y="2756262"/>
            <a:ext cx="3456065" cy="230314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060817" y="2239156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Logistic Regression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6" y="2959688"/>
            <a:ext cx="2933700" cy="15621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64178" y="223915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Ambiente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C5D389-6138-405B-8C5C-26EDFF43F480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10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Próxima Aula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44583" y="2142309"/>
            <a:ext cx="34395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Introdução ao DataSet</a:t>
            </a:r>
          </a:p>
          <a:p>
            <a:endParaRPr lang="pt-BR" sz="2800" dirty="0"/>
          </a:p>
          <a:p>
            <a:r>
              <a:rPr lang="pt-BR" sz="2800" dirty="0"/>
              <a:t>Introdução ao COLAB </a:t>
            </a:r>
          </a:p>
          <a:p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50" y="2467221"/>
            <a:ext cx="3981042" cy="298193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8B86F6-382C-423E-95B0-CC9E1890E97C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21</cp:revision>
  <dcterms:created xsi:type="dcterms:W3CDTF">2021-03-22T14:12:07Z</dcterms:created>
  <dcterms:modified xsi:type="dcterms:W3CDTF">2021-03-22T17:36:36Z</dcterms:modified>
</cp:coreProperties>
</file>