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1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Amostragem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7F9181A-FEC0-4CFC-9302-C0A196A1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1" y="1574109"/>
            <a:ext cx="11509457" cy="30111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C199EE-5473-49A8-8FA8-673DE29E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57" y="4829184"/>
            <a:ext cx="40100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42</cp:revision>
  <dcterms:created xsi:type="dcterms:W3CDTF">2021-03-22T14:12:07Z</dcterms:created>
  <dcterms:modified xsi:type="dcterms:W3CDTF">2021-03-27T12:17:47Z</dcterms:modified>
</cp:coreProperties>
</file>