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64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3772" y="725550"/>
            <a:ext cx="684039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sz="3600" dirty="0"/>
              <a:t>IA para detecção de inadimplência</a:t>
            </a:r>
          </a:p>
          <a:p>
            <a:endParaRPr lang="pt-BR" sz="3600" dirty="0"/>
          </a:p>
          <a:p>
            <a:r>
              <a:rPr lang="pt-BR" sz="3600" dirty="0"/>
              <a:t>Módulo: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1154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324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Aula 2 –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</a:rPr>
              <a:t>SetUp</a:t>
            </a:r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44583" y="2142309"/>
            <a:ext cx="7535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Introdução ao </a:t>
            </a:r>
            <a:r>
              <a:rPr lang="pt-BR" sz="2800" dirty="0" err="1"/>
              <a:t>DataSet</a:t>
            </a:r>
            <a:r>
              <a:rPr lang="pt-BR" sz="2800" dirty="0"/>
              <a:t>: </a:t>
            </a:r>
            <a:r>
              <a:rPr lang="en-US" b="1" dirty="0"/>
              <a:t>default of credit card clients Data Set</a:t>
            </a:r>
            <a:endParaRPr lang="pt-BR" sz="2800" dirty="0"/>
          </a:p>
          <a:p>
            <a:endParaRPr lang="pt-BR" sz="2800" dirty="0"/>
          </a:p>
          <a:p>
            <a:r>
              <a:rPr lang="pt-BR" sz="2000" dirty="0"/>
              <a:t>https://archive.ics.uci.edu/ml/datasets/default+of+credit+card+clients</a:t>
            </a:r>
          </a:p>
          <a:p>
            <a:endParaRPr lang="pt-BR" sz="2800" dirty="0"/>
          </a:p>
          <a:p>
            <a:r>
              <a:rPr lang="pt-BR" sz="2800" dirty="0"/>
              <a:t>Introdução ao COLAB </a:t>
            </a:r>
          </a:p>
          <a:p>
            <a:endParaRPr lang="pt-BR" sz="280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0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Metodologia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1708793"/>
            <a:ext cx="5031513" cy="47621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72488" y="1247128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CRISP DM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34163" y="6385561"/>
            <a:ext cx="3422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 (*) Cross </a:t>
            </a:r>
            <a:r>
              <a:rPr lang="pt-BR" sz="1200" dirty="0" err="1"/>
              <a:t>Industry</a:t>
            </a:r>
            <a:r>
              <a:rPr lang="pt-BR" sz="1200" dirty="0"/>
              <a:t> Standard </a:t>
            </a:r>
            <a:r>
              <a:rPr lang="pt-BR" sz="1200" dirty="0" err="1"/>
              <a:t>Process</a:t>
            </a:r>
            <a:r>
              <a:rPr lang="pt-BR" sz="1200" dirty="0"/>
              <a:t> for Data Mining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86" y="1580607"/>
            <a:ext cx="6878034" cy="451792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DDB239-844D-42F5-B902-EC18635C64A2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2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20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Planejamento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A782B41-B14D-4EC8-B4CE-CB8AE8941275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1B23377D-AA8C-44EB-A282-9FD54041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4" y="1255919"/>
            <a:ext cx="11877924" cy="324741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68B4D7B-84D6-46AA-93EE-1C0BDD96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0" y="4556118"/>
            <a:ext cx="1238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78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AUGUSTO DA SILVA ARRUDA</dc:creator>
  <cp:lastModifiedBy>Rodolfo Arruda</cp:lastModifiedBy>
  <cp:revision>22</cp:revision>
  <dcterms:created xsi:type="dcterms:W3CDTF">2021-03-22T14:12:07Z</dcterms:created>
  <dcterms:modified xsi:type="dcterms:W3CDTF">2021-03-22T18:56:33Z</dcterms:modified>
</cp:coreProperties>
</file>