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41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2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8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54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3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C340-21A6-435B-AE25-762F872BB8E0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8CB4-F78C-4C4E-BECA-6CCCB61AB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3772" y="725550"/>
            <a:ext cx="6840399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sz="3600" dirty="0"/>
              <a:t>IA para detecção de inadimplência</a:t>
            </a:r>
          </a:p>
          <a:p>
            <a:endParaRPr lang="pt-BR" sz="3600" dirty="0"/>
          </a:p>
          <a:p>
            <a:r>
              <a:rPr lang="pt-BR" sz="3600" dirty="0"/>
              <a:t>Módulo: 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11549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Metodologia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4" y="1708793"/>
            <a:ext cx="5031513" cy="476210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972488" y="1247128"/>
            <a:ext cx="141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CRISP DM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34163" y="6385561"/>
            <a:ext cx="3422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 (*) Cross </a:t>
            </a:r>
            <a:r>
              <a:rPr lang="pt-BR" sz="1200" dirty="0" err="1"/>
              <a:t>Industry</a:t>
            </a:r>
            <a:r>
              <a:rPr lang="pt-BR" sz="1200" dirty="0"/>
              <a:t> Standard </a:t>
            </a:r>
            <a:r>
              <a:rPr lang="pt-BR" sz="1200" dirty="0" err="1"/>
              <a:t>Process</a:t>
            </a:r>
            <a:r>
              <a:rPr lang="pt-BR" sz="1200" dirty="0"/>
              <a:t> for Data Mining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86" y="1580607"/>
            <a:ext cx="6878034" cy="451792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513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Aula 3 – Preparação do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</a:rPr>
              <a:t>dataframe</a:t>
            </a:r>
            <a:endParaRPr lang="pt-B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8DDB239-844D-42F5-B902-EC18635C64A2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351016-C290-4E4C-AA60-A3C92C074462}"/>
              </a:ext>
            </a:extLst>
          </p:cNvPr>
          <p:cNvSpPr/>
          <p:nvPr/>
        </p:nvSpPr>
        <p:spPr>
          <a:xfrm>
            <a:off x="5327375" y="5214729"/>
            <a:ext cx="2239618" cy="112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Test</a:t>
            </a:r>
            <a:endParaRPr lang="en-US" sz="28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0610B04-2122-4368-90CE-3855F2CE0E2A}"/>
              </a:ext>
            </a:extLst>
          </p:cNvPr>
          <p:cNvSpPr/>
          <p:nvPr/>
        </p:nvSpPr>
        <p:spPr>
          <a:xfrm>
            <a:off x="2630557" y="5214729"/>
            <a:ext cx="2239618" cy="112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Train</a:t>
            </a:r>
            <a:endParaRPr lang="en-US" sz="28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77C964B-A0BB-4100-93D2-D62604A8CC4F}"/>
              </a:ext>
            </a:extLst>
          </p:cNvPr>
          <p:cNvSpPr/>
          <p:nvPr/>
        </p:nvSpPr>
        <p:spPr>
          <a:xfrm>
            <a:off x="7911548" y="5214729"/>
            <a:ext cx="2239618" cy="112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Valid</a:t>
            </a:r>
            <a:endParaRPr lang="en-US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59AA78-68CE-4FB4-AD06-6E0A6E55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49" y="2045801"/>
            <a:ext cx="4413802" cy="276639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4E7231-34B5-4A95-B392-2426D44C3E1E}"/>
              </a:ext>
            </a:extLst>
          </p:cNvPr>
          <p:cNvSpPr txBox="1"/>
          <p:nvPr/>
        </p:nvSpPr>
        <p:spPr>
          <a:xfrm>
            <a:off x="5025717" y="1541464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Dilema Viés-Variância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5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274320" y="261257"/>
            <a:ext cx="52251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2144" y="430721"/>
            <a:ext cx="338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Aula 3 –  Amostragem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F2A96FD-2A2A-4AB9-99EF-69582BA3A317}"/>
              </a:ext>
            </a:extLst>
          </p:cNvPr>
          <p:cNvCxnSpPr/>
          <p:nvPr/>
        </p:nvCxnSpPr>
        <p:spPr>
          <a:xfrm>
            <a:off x="562230" y="1033453"/>
            <a:ext cx="11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7F9181A-FEC0-4CFC-9302-C0A196A1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1" y="1574109"/>
            <a:ext cx="11509457" cy="30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AUGUSTO DA SILVA ARRUDA</dc:creator>
  <cp:lastModifiedBy>Rodolfo Arruda</cp:lastModifiedBy>
  <cp:revision>28</cp:revision>
  <dcterms:created xsi:type="dcterms:W3CDTF">2021-03-22T14:12:07Z</dcterms:created>
  <dcterms:modified xsi:type="dcterms:W3CDTF">2021-03-22T21:20:20Z</dcterms:modified>
</cp:coreProperties>
</file>