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8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C340-21A6-435B-AE25-762F872BB8E0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3772" y="725550"/>
            <a:ext cx="6840399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sz="3600" dirty="0"/>
              <a:t>IA para detecção de inadimplência</a:t>
            </a:r>
          </a:p>
          <a:p>
            <a:endParaRPr lang="pt-BR" sz="3600" dirty="0"/>
          </a:p>
          <a:p>
            <a:r>
              <a:rPr lang="pt-BR" sz="3600" dirty="0"/>
              <a:t>Módulo: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41154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0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Metodologia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1708793"/>
            <a:ext cx="5031513" cy="47621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72488" y="1247128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CRISP DM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34163" y="6385561"/>
            <a:ext cx="3422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 (*) Cross </a:t>
            </a:r>
            <a:r>
              <a:rPr lang="pt-BR" sz="1200" dirty="0" err="1"/>
              <a:t>Industry</a:t>
            </a:r>
            <a:r>
              <a:rPr lang="pt-BR" sz="1200" dirty="0"/>
              <a:t> Standard </a:t>
            </a:r>
            <a:r>
              <a:rPr lang="pt-BR" sz="1200" dirty="0" err="1"/>
              <a:t>Process</a:t>
            </a:r>
            <a:r>
              <a:rPr lang="pt-BR" sz="1200" dirty="0"/>
              <a:t> for Data Mining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86" y="1580607"/>
            <a:ext cx="6878034" cy="4517924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8DDB239-844D-42F5-B902-EC18635C64A2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2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4431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Aula 4 –  </a:t>
            </a:r>
            <a:r>
              <a:rPr lang="pt-BR" sz="2800" i="1" dirty="0">
                <a:solidFill>
                  <a:schemeClr val="accent1">
                    <a:lumMod val="50000"/>
                  </a:schemeClr>
                </a:solidFill>
              </a:rPr>
              <a:t>Data Understanding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1B09E7-1840-4BF4-AC06-15B86B5F8292}"/>
              </a:ext>
            </a:extLst>
          </p:cNvPr>
          <p:cNvSpPr txBox="1"/>
          <p:nvPr/>
        </p:nvSpPr>
        <p:spPr>
          <a:xfrm>
            <a:off x="1166192" y="1797784"/>
            <a:ext cx="25483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Describe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Verify Data Quality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AUGUSTO DA SILVA ARRUDA</dc:creator>
  <cp:lastModifiedBy>Rodolfo Arruda</cp:lastModifiedBy>
  <cp:revision>29</cp:revision>
  <dcterms:created xsi:type="dcterms:W3CDTF">2021-03-22T14:12:07Z</dcterms:created>
  <dcterms:modified xsi:type="dcterms:W3CDTF">2021-03-23T19:53:41Z</dcterms:modified>
</cp:coreProperties>
</file>