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51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4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0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6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0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6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186" y="1708952"/>
            <a:ext cx="3915516" cy="6536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Node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2186" y="927499"/>
            <a:ext cx="3915516" cy="6536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RPC Node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2187" y="177042"/>
            <a:ext cx="3915516" cy="65369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6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5564" y="4603905"/>
            <a:ext cx="2474506" cy="6536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Shard Node #1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49944" y="2281589"/>
            <a:ext cx="3915516" cy="6536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Front End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57302" y="4771999"/>
            <a:ext cx="2474506" cy="6536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Shard Node #2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91691" y="4930754"/>
            <a:ext cx="2474506" cy="6536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Shard Node #3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16742" y="5098848"/>
            <a:ext cx="2474506" cy="6536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Shard Node #4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29739" y="5232181"/>
            <a:ext cx="2474506" cy="6536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Shard Node #5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4" idx="0"/>
          </p:cNvCxnSpPr>
          <p:nvPr/>
        </p:nvCxnSpPr>
        <p:spPr>
          <a:xfrm flipH="1">
            <a:off x="1722817" y="2935288"/>
            <a:ext cx="2584885" cy="16686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3294555" y="2935288"/>
            <a:ext cx="1013147" cy="18367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307702" y="2935288"/>
            <a:ext cx="521242" cy="1995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4307702" y="2935288"/>
            <a:ext cx="2222037" cy="2163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0"/>
          </p:cNvCxnSpPr>
          <p:nvPr/>
        </p:nvCxnSpPr>
        <p:spPr>
          <a:xfrm>
            <a:off x="4307702" y="2935288"/>
            <a:ext cx="3459290" cy="22968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1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7884" y="525941"/>
            <a:ext cx="2679937" cy="38923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ront End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2589" y="525941"/>
            <a:ext cx="2474506" cy="3892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 #1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69494" y="525941"/>
            <a:ext cx="2474506" cy="3892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 #2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53" y="1326075"/>
            <a:ext cx="23531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</p:cNvCxnSpPr>
          <p:nvPr/>
        </p:nvCxnSpPr>
        <p:spPr>
          <a:xfrm flipH="1">
            <a:off x="2465168" y="915178"/>
            <a:ext cx="22685" cy="5942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</p:cNvCxnSpPr>
          <p:nvPr/>
        </p:nvCxnSpPr>
        <p:spPr>
          <a:xfrm flipH="1">
            <a:off x="5241479" y="915178"/>
            <a:ext cx="38363" cy="5861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</p:cNvCxnSpPr>
          <p:nvPr/>
        </p:nvCxnSpPr>
        <p:spPr>
          <a:xfrm>
            <a:off x="7906747" y="915178"/>
            <a:ext cx="0" cy="5942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5168" y="1606231"/>
            <a:ext cx="28146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87853" y="2007789"/>
            <a:ext cx="54188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550" y="1018298"/>
            <a:ext cx="17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1) </a:t>
            </a:r>
            <a:r>
              <a:rPr lang="en-US" sz="1400" dirty="0" err="1" smtClean="0"/>
              <a:t>write_message_all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93385" y="1298454"/>
            <a:ext cx="1868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2.1) </a:t>
            </a:r>
            <a:r>
              <a:rPr lang="en-US" sz="1400" dirty="0" err="1" smtClean="0"/>
              <a:t>write_message_all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743830" y="1694052"/>
            <a:ext cx="1868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2.2) </a:t>
            </a:r>
            <a:r>
              <a:rPr lang="en-US" sz="1400" dirty="0" err="1" smtClean="0"/>
              <a:t>write_message_all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465168" y="2673809"/>
            <a:ext cx="28146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487853" y="3075367"/>
            <a:ext cx="54188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93385" y="2366032"/>
            <a:ext cx="116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.1) </a:t>
            </a:r>
            <a:r>
              <a:rPr lang="en-US" sz="1400" dirty="0" err="1" smtClean="0"/>
              <a:t>vote_req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743830" y="2761630"/>
            <a:ext cx="116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.2) </a:t>
            </a:r>
            <a:r>
              <a:rPr lang="en-US" sz="1400" dirty="0" err="1" smtClean="0"/>
              <a:t>vote_req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465168" y="3638663"/>
            <a:ext cx="281467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87853" y="4040221"/>
            <a:ext cx="541889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3830" y="3726484"/>
            <a:ext cx="74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4.2) yes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243867" y="3330886"/>
            <a:ext cx="74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4.1) yes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465168" y="4507149"/>
            <a:ext cx="28146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87853" y="4908707"/>
            <a:ext cx="54188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43830" y="4594970"/>
            <a:ext cx="106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5.2</a:t>
            </a:r>
            <a:r>
              <a:rPr lang="en-US" sz="1400" smtClean="0"/>
              <a:t>) commit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348918" y="4189644"/>
            <a:ext cx="106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.1) commit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260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69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FaceBook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Clemente</dc:creator>
  <cp:lastModifiedBy>Sergio Clemente</cp:lastModifiedBy>
  <cp:revision>5</cp:revision>
  <dcterms:created xsi:type="dcterms:W3CDTF">2012-04-17T04:38:28Z</dcterms:created>
  <dcterms:modified xsi:type="dcterms:W3CDTF">2012-05-13T18:25:15Z</dcterms:modified>
</cp:coreProperties>
</file>