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EE2D-29D0-F64A-A932-54C8179205B0}" type="datetimeFigureOut">
              <a:rPr lang="en-US" smtClean="0"/>
              <a:t>6/5/12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1D3-2547-D444-AACD-11AEEBE2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159982" y="720559"/>
            <a:ext cx="1616938" cy="3892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991688" y="720559"/>
            <a:ext cx="1440712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580318" y="720559"/>
            <a:ext cx="1585630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5336" y="1650483"/>
            <a:ext cx="2353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</p:cNvCxnSpPr>
          <p:nvPr/>
        </p:nvCxnSpPr>
        <p:spPr>
          <a:xfrm>
            <a:off x="2968451" y="1109796"/>
            <a:ext cx="0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</p:cNvCxnSpPr>
          <p:nvPr/>
        </p:nvCxnSpPr>
        <p:spPr>
          <a:xfrm>
            <a:off x="4712044" y="1109796"/>
            <a:ext cx="0" cy="4339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2"/>
          </p:cNvCxnSpPr>
          <p:nvPr/>
        </p:nvCxnSpPr>
        <p:spPr>
          <a:xfrm>
            <a:off x="6373133" y="1109796"/>
            <a:ext cx="0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68451" y="1789027"/>
            <a:ext cx="1743593" cy="11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68451" y="2216929"/>
            <a:ext cx="17435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6649" y="121291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395" y="1327360"/>
            <a:ext cx="306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 </a:t>
            </a:r>
            <a:r>
              <a:rPr lang="en-US" sz="1400" dirty="0" err="1" smtClean="0"/>
              <a:t>execute_command</a:t>
            </a:r>
            <a:r>
              <a:rPr lang="en-US" sz="1400" dirty="0" smtClean="0"/>
              <a:t> create file </a:t>
            </a:r>
            <a:r>
              <a:rPr lang="en-US" sz="1400" dirty="0" err="1" smtClean="0"/>
              <a:t>foo.txt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679" y="147918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2) prepare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73133" y="2627388"/>
            <a:ext cx="15794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52134" y="3236083"/>
            <a:ext cx="15004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50761" y="1909152"/>
            <a:ext cx="85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3) accept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691498" y="2319611"/>
            <a:ext cx="744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4) learn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7289465" y="720559"/>
            <a:ext cx="1313381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7952623" y="1109796"/>
            <a:ext cx="0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3133" y="2928306"/>
            <a:ext cx="1628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) create file </a:t>
            </a:r>
            <a:r>
              <a:rPr lang="en-US" sz="1400" dirty="0" err="1" smtClean="0"/>
              <a:t>foo.txt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119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Clemente</dc:creator>
  <cp:lastModifiedBy>Sergio Clemente</cp:lastModifiedBy>
  <cp:revision>1</cp:revision>
  <dcterms:created xsi:type="dcterms:W3CDTF">2012-06-06T05:24:28Z</dcterms:created>
  <dcterms:modified xsi:type="dcterms:W3CDTF">2012-06-06T05:30:15Z</dcterms:modified>
</cp:coreProperties>
</file>