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-1572" y="-1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1D8BD707-D9CF-40AE-B4C6-C98DA3205C09}" type="datetimeFigureOut">
              <a:rPr lang="en-US" smtClean="0"/>
              <a:pPr/>
              <a:t>4/26/2012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4/26/2012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4/26/2012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4/26/2012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4/26/2012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4/26/2012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1D8BD707-D9CF-40AE-B4C6-C98DA3205C09}" type="datetimeFigureOut">
              <a:rPr lang="en-US" smtClean="0"/>
              <a:pPr/>
              <a:t>4/26/2012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1D8BD707-D9CF-40AE-B4C6-C98DA3205C09}" type="datetimeFigureOut">
              <a:rPr lang="en-US" smtClean="0"/>
              <a:pPr/>
              <a:t>4/26/2012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4/26/2012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544" y="1730375"/>
            <a:ext cx="8062912" cy="1470025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MOBILE NETWORK ACCESS DEVICE FOR USE WITH THE DHS ADVANCED CONTAINER SECURITY SYSTEM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0544" y="2667000"/>
            <a:ext cx="8062912" cy="1752600"/>
          </a:xfrm>
        </p:spPr>
        <p:txBody>
          <a:bodyPr/>
          <a:lstStyle/>
          <a:p>
            <a:r>
              <a:rPr lang="en-US" dirty="0" smtClean="0"/>
              <a:t>Sergio Enriquez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3</TotalTime>
  <Words>15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Verve</vt:lpstr>
      <vt:lpstr>MOBILE NETWORK ACCESS DEVICE FOR USE WITH THE DHS ADVANCED CONTAINER SECURITY SYSTEM 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NETWORK ACCESS DEVICE FOR USE WITH THE DHS ADVANCED CONTAINER SECURITY SYSTEM </dc:title>
  <dc:creator>enriquez</dc:creator>
  <cp:lastModifiedBy>enriquez</cp:lastModifiedBy>
  <cp:revision>2</cp:revision>
  <dcterms:created xsi:type="dcterms:W3CDTF">2006-08-16T00:00:00Z</dcterms:created>
  <dcterms:modified xsi:type="dcterms:W3CDTF">2012-04-26T21:57:53Z</dcterms:modified>
</cp:coreProperties>
</file>