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7" r:id="rId5"/>
    <p:sldId id="270" r:id="rId6"/>
    <p:sldId id="259" r:id="rId7"/>
    <p:sldId id="266" r:id="rId8"/>
    <p:sldId id="261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A92264-82D1-46EE-B2C3-2AE6FF3DC0EB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54B712F-700D-4AF0-97AC-3068FCA306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AndreW</a:t>
            </a:r>
            <a:r>
              <a:rPr lang="en-US" dirty="0" smtClean="0"/>
              <a:t>, </a:t>
            </a:r>
            <a:r>
              <a:rPr lang="en-US" dirty="0"/>
              <a:t>Grant</a:t>
            </a:r>
            <a:r>
              <a:rPr lang="en-US" dirty="0" smtClean="0"/>
              <a:t>, KEVIN,</a:t>
            </a:r>
            <a:r>
              <a:rPr lang="en-US" dirty="0"/>
              <a:t> Sergio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Mobile and </a:t>
            </a:r>
            <a:r>
              <a:rPr lang="en-US" sz="3200" dirty="0" smtClean="0"/>
              <a:t>Web BASED </a:t>
            </a:r>
            <a:r>
              <a:rPr lang="en-US" sz="3200" dirty="0"/>
              <a:t>Human Task Management</a:t>
            </a:r>
          </a:p>
        </p:txBody>
      </p:sp>
    </p:spTree>
    <p:extLst>
      <p:ext uri="{BB962C8B-B14F-4D97-AF65-F5344CB8AC3E}">
        <p14:creationId xmlns:p14="http://schemas.microsoft.com/office/powerpoint/2010/main" val="41377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android-app\Diagrams\task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83464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android-app\Diagrams\task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83464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user\android-app\Diagrams\task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83464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6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task management client</a:t>
            </a:r>
          </a:p>
          <a:p>
            <a:r>
              <a:rPr lang="en-US" dirty="0" smtClean="0"/>
              <a:t>Tasks stored and managed locally</a:t>
            </a:r>
          </a:p>
          <a:p>
            <a:r>
              <a:rPr lang="en-US" dirty="0" smtClean="0"/>
              <a:t>Task can be uploaded to task </a:t>
            </a:r>
            <a:br>
              <a:rPr lang="en-US" dirty="0" smtClean="0"/>
            </a:br>
            <a:r>
              <a:rPr lang="en-US" dirty="0" smtClean="0"/>
              <a:t>management web server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0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\android-app\Diagrams\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334000" cy="460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35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GetUserTaskList</a:t>
            </a:r>
            <a:r>
              <a:rPr lang="en-US" dirty="0" smtClean="0"/>
              <a:t>( URI user )</a:t>
            </a:r>
          </a:p>
          <a:p>
            <a:pPr lvl="1"/>
            <a:r>
              <a:rPr lang="en-US" dirty="0" smtClean="0"/>
              <a:t>Request</a:t>
            </a:r>
            <a:r>
              <a:rPr lang="en-US" dirty="0" smtClean="0"/>
              <a:t>: HTTP GET </a:t>
            </a:r>
          </a:p>
          <a:p>
            <a:pPr lvl="1"/>
            <a:r>
              <a:rPr lang="en-US" dirty="0" smtClean="0"/>
              <a:t>Response: </a:t>
            </a:r>
          </a:p>
          <a:p>
            <a:pPr lvl="2"/>
            <a:r>
              <a:rPr lang="en-US" dirty="0" smtClean="0"/>
              <a:t>Body: XML object with task URIs</a:t>
            </a:r>
          </a:p>
          <a:p>
            <a:r>
              <a:rPr lang="en-US" dirty="0" err="1" smtClean="0"/>
              <a:t>GetTaskDetails</a:t>
            </a:r>
            <a:r>
              <a:rPr lang="en-US" dirty="0" smtClean="0"/>
              <a:t>( URI task )</a:t>
            </a:r>
          </a:p>
          <a:p>
            <a:pPr lvl="1"/>
            <a:r>
              <a:rPr lang="en-US" dirty="0"/>
              <a:t>Request </a:t>
            </a:r>
            <a:r>
              <a:rPr lang="en-US" dirty="0" smtClean="0"/>
              <a:t>: HTTP GET </a:t>
            </a:r>
          </a:p>
          <a:p>
            <a:pPr lvl="2"/>
            <a:r>
              <a:rPr lang="en-US" dirty="0" smtClean="0"/>
              <a:t>Header: resource ETAG</a:t>
            </a:r>
          </a:p>
          <a:p>
            <a:pPr lvl="1"/>
            <a:r>
              <a:rPr lang="en-US" dirty="0"/>
              <a:t>Response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Header: resource ETAG</a:t>
            </a:r>
          </a:p>
          <a:p>
            <a:pPr lvl="2"/>
            <a:r>
              <a:rPr lang="en-US" dirty="0" smtClean="0"/>
              <a:t>Body: XML object with task data</a:t>
            </a:r>
          </a:p>
          <a:p>
            <a:r>
              <a:rPr lang="en-US" dirty="0" err="1" smtClean="0"/>
              <a:t>DeleteTask</a:t>
            </a:r>
            <a:r>
              <a:rPr lang="en-US" dirty="0" smtClean="0"/>
              <a:t> ( URI task )</a:t>
            </a:r>
          </a:p>
          <a:p>
            <a:pPr lvl="1"/>
            <a:r>
              <a:rPr lang="en-US" dirty="0"/>
              <a:t>Request </a:t>
            </a:r>
            <a:r>
              <a:rPr lang="en-US" dirty="0" smtClean="0"/>
              <a:t>: HTTP DELETE</a:t>
            </a:r>
          </a:p>
          <a:p>
            <a:pPr lvl="1"/>
            <a:r>
              <a:rPr lang="en-US" dirty="0"/>
              <a:t>Response : </a:t>
            </a:r>
            <a:endParaRPr lang="en-US" dirty="0" smtClean="0"/>
          </a:p>
          <a:p>
            <a:pPr lvl="2"/>
            <a:r>
              <a:rPr lang="en-US" dirty="0" smtClean="0"/>
              <a:t>Code: 20?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 Task t )</a:t>
            </a:r>
          </a:p>
          <a:p>
            <a:pPr lvl="1"/>
            <a:r>
              <a:rPr lang="en-US" dirty="0" smtClean="0"/>
              <a:t>Request</a:t>
            </a:r>
            <a:r>
              <a:rPr lang="en-US" dirty="0" smtClean="0"/>
              <a:t>: HTTP POST</a:t>
            </a:r>
          </a:p>
          <a:p>
            <a:pPr lvl="2"/>
            <a:r>
              <a:rPr lang="en-US" dirty="0" smtClean="0"/>
              <a:t>Body: XML object with task data</a:t>
            </a:r>
            <a:endParaRPr lang="en-US" dirty="0" smtClean="0"/>
          </a:p>
          <a:p>
            <a:pPr lvl="1"/>
            <a:r>
              <a:rPr lang="en-US" dirty="0" smtClean="0"/>
              <a:t>Response: </a:t>
            </a:r>
          </a:p>
          <a:p>
            <a:pPr lvl="2"/>
            <a:r>
              <a:rPr lang="en-US" dirty="0" smtClean="0"/>
              <a:t>Header: new task URI</a:t>
            </a:r>
          </a:p>
          <a:p>
            <a:r>
              <a:rPr lang="en-US" dirty="0" err="1" smtClean="0"/>
              <a:t>EditTask</a:t>
            </a:r>
            <a:r>
              <a:rPr lang="en-US" dirty="0" smtClean="0"/>
              <a:t>( Task t, URI </a:t>
            </a:r>
            <a:r>
              <a:rPr lang="en-US" dirty="0" err="1" smtClean="0"/>
              <a:t>taskURI</a:t>
            </a:r>
            <a:r>
              <a:rPr lang="en-US" dirty="0" smtClean="0"/>
              <a:t> )</a:t>
            </a:r>
          </a:p>
          <a:p>
            <a:pPr lvl="1"/>
            <a:r>
              <a:rPr lang="en-US" dirty="0"/>
              <a:t>Request </a:t>
            </a:r>
            <a:r>
              <a:rPr lang="en-US" dirty="0" smtClean="0"/>
              <a:t>: HTTP PUT</a:t>
            </a:r>
          </a:p>
          <a:p>
            <a:pPr lvl="2"/>
            <a:r>
              <a:rPr lang="en-US" dirty="0" smtClean="0"/>
              <a:t>Header: resource ETAG</a:t>
            </a:r>
          </a:p>
          <a:p>
            <a:pPr lvl="1"/>
            <a:r>
              <a:rPr lang="en-US" dirty="0"/>
              <a:t>Response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Header: resource ETAG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9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android-app\Diagrams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7468"/>
            <a:ext cx="8218688" cy="42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android-app\Diagrams\scre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406585" cy="36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8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\android-app\Diagram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01752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android-app\Diagrams\User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82321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41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445</TotalTime>
  <Words>154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Mobile and Web BASED Human Task Management</vt:lpstr>
      <vt:lpstr>Android Application</vt:lpstr>
      <vt:lpstr>Main Classes</vt:lpstr>
      <vt:lpstr>Web Queries</vt:lpstr>
      <vt:lpstr>Web Queries</vt:lpstr>
      <vt:lpstr>Local Cache</vt:lpstr>
      <vt:lpstr>Application Activities</vt:lpstr>
      <vt:lpstr>Login</vt:lpstr>
      <vt:lpstr>Select user</vt:lpstr>
      <vt:lpstr>Task List</vt:lpstr>
      <vt:lpstr>Task Details</vt:lpstr>
      <vt:lpstr>Task Editing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38</cp:revision>
  <dcterms:created xsi:type="dcterms:W3CDTF">2011-07-12T08:20:20Z</dcterms:created>
  <dcterms:modified xsi:type="dcterms:W3CDTF">2011-07-21T13:37:06Z</dcterms:modified>
</cp:coreProperties>
</file>