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9798E-90C4-48E6-B39B-37FF65347A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7100" y="1079500"/>
            <a:ext cx="7797799" cy="2138400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D95C8C-0A7F-40D9-A690-3D5898EFFE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08350" y="4113213"/>
            <a:ext cx="5575300" cy="1655762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322F3-E47A-4D6E-96A8-AB5C73BA99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5/27/2023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BF5CE-9E66-4FD5-949F-34E11607C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DAB7A-4032-416A-B04E-1F4878912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1C0CAB-6A03-4C6A-9FAA-219847753628}"/>
              </a:ext>
            </a:extLst>
          </p:cNvPr>
          <p:cNvCxnSpPr>
            <a:cxnSpLocks/>
          </p:cNvCxnSpPr>
          <p:nvPr/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982E0B2-AA9C-441C-A08E-A9DF9CF12116}"/>
              </a:ext>
            </a:extLst>
          </p:cNvPr>
          <p:cNvGrpSpPr/>
          <p:nvPr/>
        </p:nvGrpSpPr>
        <p:grpSpPr>
          <a:xfrm>
            <a:off x="9728046" y="4869342"/>
            <a:ext cx="1623711" cy="630920"/>
            <a:chOff x="9588346" y="4824892"/>
            <a:chExt cx="1623711" cy="63092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4A2E074-C10D-4C57-AB72-B631E4D77102}"/>
                </a:ext>
              </a:extLst>
            </p:cNvPr>
            <p:cNvSpPr/>
            <p:nvPr/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B037EB3-1772-4BA8-A95A-E5DBDFEA32B0}"/>
                </a:ext>
              </a:extLst>
            </p:cNvPr>
            <p:cNvGrpSpPr/>
            <p:nvPr/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A1F47AC1-63D0-47F3-9728-1A0A0543494B}"/>
                  </a:ext>
                </a:extLst>
              </p:cNvPr>
              <p:cNvSpPr/>
              <p:nvPr/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803A57D6-0C36-4560-A08A-16768551EF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406977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B794F-0C7D-47A6-A355-9B54F3A08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18BEFC-5F95-43C3-A662-CF24426CB3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500" y="1790700"/>
            <a:ext cx="10026650" cy="39782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20A41-C226-41AB-8766-C9BF3E9BF9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795E9-017B-4505-810D-A5F553A56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6A1BD-3429-4C11-B230-8AD083EC3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661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A11CA2-18BF-408B-A40C-B43A0A7B80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899079" y="1079500"/>
            <a:ext cx="1292662" cy="4689476"/>
          </a:xfrm>
        </p:spPr>
        <p:txBody>
          <a:bodyPr vert="eaVer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E424B6-12FC-41A1-AF7C-7E3931D972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499" y="1079500"/>
            <a:ext cx="8495943" cy="46894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CF957-F921-48CF-97FE-91190C1AE9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3F49D-6E0C-47F7-BAAD-A427913DC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8A122-F390-46CF-BECF-3AE05CA58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161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A217A-A229-4751-8D09-0CAD914F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DEA33-60C3-4B28-B3EF-E93D6D46A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D3B28-C66B-4279-AB67-2BC1D01239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8FF39-A0DA-4F77-9297-B83C86B57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7D65A-9D4E-42F6-A8BF-1EEAFB180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360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017BB-B242-4CC6-887C-83E08CE2D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2252663"/>
            <a:ext cx="4457700" cy="2349500"/>
          </a:xfrm>
        </p:spPr>
        <p:txBody>
          <a:bodyPr anchor="ctr" anchorCtr="0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695823-EA83-493F-8FEC-C72B5B9CF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54800" y="2252664"/>
            <a:ext cx="4451348" cy="2349500"/>
          </a:xfrm>
        </p:spPr>
        <p:txBody>
          <a:bodyPr anchor="ctr" anchorCtr="0"/>
          <a:lstStyle>
            <a:lvl1pPr marL="0" indent="0">
              <a:buNone/>
              <a:defRPr sz="2400" i="1">
                <a:solidFill>
                  <a:schemeClr val="tx1">
                    <a:alpha val="7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08E54-36BB-4AB4-BE1F-5FA8207BEA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53A6A-C55A-40A1-A3BB-DB417047F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6E656-7AC0-4BD3-AFE5-4B5122E2F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‹Nº›</a:t>
            </a:fld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9ABE19D-0B51-4388-93D1-0CD6B767115D}"/>
              </a:ext>
            </a:extLst>
          </p:cNvPr>
          <p:cNvGrpSpPr/>
          <p:nvPr/>
        </p:nvGrpSpPr>
        <p:grpSpPr>
          <a:xfrm>
            <a:off x="999771" y="932104"/>
            <a:ext cx="913428" cy="1032464"/>
            <a:chOff x="999771" y="932104"/>
            <a:chExt cx="913428" cy="103246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46226ED6-7133-4222-9552-0EA4B1B3C9FB}"/>
                </a:ext>
              </a:extLst>
            </p:cNvPr>
            <p:cNvGrpSpPr/>
            <p:nvPr/>
          </p:nvGrpSpPr>
          <p:grpSpPr>
            <a:xfrm rot="8100000" flipV="1">
              <a:off x="1047457" y="1290386"/>
              <a:ext cx="865742" cy="628383"/>
              <a:chOff x="558167" y="958515"/>
              <a:chExt cx="865742" cy="628383"/>
            </a:xfrm>
            <a:solidFill>
              <a:schemeClr val="accent3"/>
            </a:solidFill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BE810E40-D42F-4034-93BA-54446465D20B}"/>
                  </a:ext>
                </a:extLst>
              </p:cNvPr>
              <p:cNvSpPr/>
              <p:nvPr/>
            </p:nvSpPr>
            <p:spPr>
              <a:xfrm rot="8100000" flipH="1">
                <a:off x="558167" y="1122160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60F6BFC2-CA89-42B8-8A5A-E9F26BA87FBB}"/>
                  </a:ext>
                </a:extLst>
              </p:cNvPr>
              <p:cNvSpPr/>
              <p:nvPr/>
            </p:nvSpPr>
            <p:spPr>
              <a:xfrm rot="5400000" flipH="1">
                <a:off x="959170" y="95851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CA36485-DC1D-48C9-91B2-425DBC66D471}"/>
                </a:ext>
              </a:extLst>
            </p:cNvPr>
            <p:cNvGrpSpPr/>
            <p:nvPr/>
          </p:nvGrpSpPr>
          <p:grpSpPr>
            <a:xfrm rot="10800000" flipH="1" flipV="1">
              <a:off x="999771" y="932104"/>
              <a:ext cx="864005" cy="1032464"/>
              <a:chOff x="2207971" y="2384401"/>
              <a:chExt cx="864005" cy="1032464"/>
            </a:xfrm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0ACF276E-196C-4923-B7D1-48A8E6A1669C}"/>
                  </a:ext>
                </a:extLst>
              </p:cNvPr>
              <p:cNvSpPr/>
              <p:nvPr/>
            </p:nvSpPr>
            <p:spPr>
              <a:xfrm rot="13500000">
                <a:off x="2207971" y="285630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FFE3686C-DFF6-4995-81B8-FA38F5BB0401}"/>
                  </a:ext>
                </a:extLst>
              </p:cNvPr>
              <p:cNvSpPr/>
              <p:nvPr/>
            </p:nvSpPr>
            <p:spPr>
              <a:xfrm rot="10800000">
                <a:off x="2607238" y="2688467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9DCBF653-CCB9-47B2-9DD9-68847A45D82D}"/>
                  </a:ext>
                </a:extLst>
              </p:cNvPr>
              <p:cNvGrpSpPr/>
              <p:nvPr/>
            </p:nvGrpSpPr>
            <p:grpSpPr>
              <a:xfrm>
                <a:off x="2440769" y="2384401"/>
                <a:ext cx="313009" cy="1032464"/>
                <a:chOff x="2440769" y="2384401"/>
                <a:chExt cx="313009" cy="1032464"/>
              </a:xfrm>
            </p:grpSpPr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7F081A1F-C7C9-4907-AAED-B4E9B64973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 flipH="1">
                  <a:off x="2440769" y="2516865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34F8F89A-0719-4D9A-8379-9EEBD72010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8100000" flipH="1">
                  <a:off x="2753778" y="2384401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7AA5779-FF0F-4ACF-A56C-710A4CDEC8A3}"/>
              </a:ext>
            </a:extLst>
          </p:cNvPr>
          <p:cNvGrpSpPr/>
          <p:nvPr/>
        </p:nvGrpSpPr>
        <p:grpSpPr>
          <a:xfrm>
            <a:off x="1437136" y="649304"/>
            <a:ext cx="388541" cy="388541"/>
            <a:chOff x="5752675" y="5440856"/>
            <a:chExt cx="388541" cy="388541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F0ADB13-4626-4F84-B513-0B58E65C248E}"/>
                </a:ext>
              </a:extLst>
            </p:cNvPr>
            <p:cNvSpPr/>
            <p:nvPr/>
          </p:nvSpPr>
          <p:spPr>
            <a:xfrm rot="10800000">
              <a:off x="5800801" y="5488982"/>
              <a:ext cx="340415" cy="34041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F46BC46-AD78-4932-95BA-D3009154CA7A}"/>
                </a:ext>
              </a:extLst>
            </p:cNvPr>
            <p:cNvSpPr/>
            <p:nvPr/>
          </p:nvSpPr>
          <p:spPr>
            <a:xfrm>
              <a:off x="5752675" y="5440856"/>
              <a:ext cx="340415" cy="34041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38118F0-6EA8-4901-9161-9101C6DDD97E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4658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D013D-A80D-4455-B886-0C3448294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9D3AB-20B9-4D90-8106-506F443682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585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F9DF39-257F-4C10-A7B4-1AA1C66F28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6600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E57E5E-B324-4633-AB65-4A53498B9F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42A16D-8423-4C91-B839-F95380250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3AD46B-C875-4F91-8991-4A4E5D768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913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170C3-74D3-4445-A879-4F7CF42ED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</p:spPr>
        <p:txBody>
          <a:bodyPr>
            <a:norm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B64494-3C1C-49FE-ADB2-6F41CEEA8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EE19A6-8340-43A4-9B30-A27DEB9E2B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9500" y="2525561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9D4B31-0090-483A-BF84-CEA2B22D51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6495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8DB9E9-0BD8-4F85-9342-5C5BA0D35C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64950" y="2525560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AE3D3E-6168-45C3-BAB4-04FFFB9835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8F8D02-7CCF-4321-847A-CD553E52A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966368-2A9A-4617-A2A9-E4E9ACD06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242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0855A-C7D7-455F-BD47-AB4221DD0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79500"/>
            <a:ext cx="10026650" cy="4689475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29F6FD-C2F8-4688-B52A-ED76F48B8B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358F0F-237C-4F8E-A5A7-48269F700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C3629E-70C3-44A4-A268-2194CD424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405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0232D4-EC56-49D3-B967-D972B5E5E2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2C3171-136A-405F-B1CF-C0DAFAA21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523E7E-BA29-40D2-BE24-10E7F7050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814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607EF-706F-47DD-B487-7C3E4EDE1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607" y="1011238"/>
            <a:ext cx="3906000" cy="12924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98442-7D9F-4D62-866B-FBA382F06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7200" y="955230"/>
            <a:ext cx="5583193" cy="4813745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4800"/>
            </a:lvl1pPr>
            <a:lvl2pPr marL="0">
              <a:lnSpc>
                <a:spcPct val="100000"/>
              </a:lnSpc>
              <a:defRPr sz="4800"/>
            </a:lvl2pPr>
            <a:lvl3pPr marL="0" indent="0">
              <a:buNone/>
              <a:defRPr sz="2000"/>
            </a:lvl3pPr>
            <a:lvl4pPr marL="0">
              <a:defRPr sz="2000"/>
            </a:lvl4pPr>
            <a:lvl5pPr marL="360000"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7D1DB7-AC43-460E-B3C5-9F8B37D1B5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499" y="2664000"/>
            <a:ext cx="3905999" cy="3106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0C5DE9-6995-4F6E-AF64-6CE9A67797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8BC655-2B4D-48CA-90B9-740400332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14A7E0-1D83-4CE0-9FFE-3EEE2B3C2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8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F7F85-950A-4BED-AE31-5C85DE4FA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1" y="1011238"/>
            <a:ext cx="3905250" cy="1292662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13A008-3741-4305-8A06-C0D8404A32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31813"/>
            <a:ext cx="6113812" cy="578484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2ADC63-3365-4920-AF26-600F4D2EA5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500" y="2663825"/>
            <a:ext cx="3905250" cy="310515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161BE-EF8B-4F4D-8197-61442EBC46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D37897-BFE5-414E-9334-53116988D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5BF024-9A20-4B80-976D-420DCCD16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218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700152-D18D-4405-8FB2-5985831B5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2E92E1-0C4A-474E-8E29-8DB404101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790700"/>
            <a:ext cx="10026650" cy="39782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2E245-B48B-4526-8D2D-9475E64B06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64F0E216-BA48-4F04-AC4F-645AA0DD6AC6}" type="datetimeFigureOut">
              <a:rPr lang="en-US" smtClean="0"/>
              <a:pPr/>
              <a:t>5/27/2023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0FE5C-A494-40F2-A357-786AFFA631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686A1-EDE2-44D9-A671-F708A6F883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D39607A7-8386-47DB-8578-DDEDD194E5D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6677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kern="1200" cap="all" spc="4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25000"/>
        </a:lnSpc>
        <a:spcBef>
          <a:spcPts val="10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iro.com/welcomeonboard/OEZXUEtvT1R4cHVicklQY0tYcFdPVE0wdVp3OGV2TE1iMVpWeDhhWklKeG5pQnlDS3VIQXFKbTdVWjZNVjJldnwzNDU4NzY0NTMxNDQ4MDU1MzAzfDI=?share_link_id=738083698975" TargetMode="External"/><Relationship Id="rId2" Type="http://schemas.openxmlformats.org/officeDocument/2006/relationships/hyperlink" Target="https://trello.com/invite/b/xPAmKnUP/ATTIcf21c248ed2b7eaeb475736e349338d0174D0EB3/comfama-reto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3011B0B3-5679-4759-90B8-3B908C4CB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8584748-A686-8F38-5F70-2B4A09FE01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9510" y="4602162"/>
            <a:ext cx="4457690" cy="1720850"/>
          </a:xfrm>
        </p:spPr>
        <p:txBody>
          <a:bodyPr anchor="ctr">
            <a:normAutofit/>
          </a:bodyPr>
          <a:lstStyle/>
          <a:p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4DBEC95-7478-370F-67B5-81545F2B8B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54801" y="4602163"/>
            <a:ext cx="4451347" cy="1720850"/>
          </a:xfrm>
        </p:spPr>
        <p:txBody>
          <a:bodyPr anchor="ctr">
            <a:normAutofit/>
          </a:bodyPr>
          <a:lstStyle/>
          <a:p>
            <a:endParaRPr lang="es-CO"/>
          </a:p>
        </p:txBody>
      </p:sp>
      <p:pic>
        <p:nvPicPr>
          <p:cNvPr id="14" name="Picture 3" descr="Luces de láser de neón alineadas para formar un triángulo">
            <a:extLst>
              <a:ext uri="{FF2B5EF4-FFF2-40B4-BE49-F238E27FC236}">
                <a16:creationId xmlns:a16="http://schemas.microsoft.com/office/drawing/2014/main" id="{552E8385-D348-C407-2D7C-1E8F7DDE65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7572" b="19741"/>
          <a:stretch/>
        </p:blipFill>
        <p:spPr>
          <a:xfrm>
            <a:off x="20" y="10"/>
            <a:ext cx="12191977" cy="4014777"/>
          </a:xfrm>
          <a:prstGeom prst="rect">
            <a:avLst/>
          </a:prstGeom>
        </p:spPr>
      </p:pic>
      <p:cxnSp>
        <p:nvCxnSpPr>
          <p:cNvPr id="15" name="Straight Connector 10">
            <a:extLst>
              <a:ext uri="{FF2B5EF4-FFF2-40B4-BE49-F238E27FC236}">
                <a16:creationId xmlns:a16="http://schemas.microsoft.com/office/drawing/2014/main" id="{32E97E5C-7A5F-424E-AAE4-654396E90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5826000" y="5462587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7342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3C8179-4601-FD3A-BD56-20A6330E0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CE46F97-FD1D-6673-AD4B-F19F6CB1AA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Trello: </a:t>
            </a:r>
            <a:r>
              <a:rPr lang="es-ES" dirty="0">
                <a:hlinkClick r:id="rId2"/>
              </a:rPr>
              <a:t>https://trello.com/invite/b/xPAmKnUP/ATTIcf21c248ed2b7eaeb475736e349338d0174D0EB3/comfama-reto</a:t>
            </a:r>
            <a:endParaRPr lang="es-ES" dirty="0"/>
          </a:p>
          <a:p>
            <a:r>
              <a:rPr lang="es-ES" dirty="0"/>
              <a:t>Miro:</a:t>
            </a:r>
          </a:p>
          <a:p>
            <a:r>
              <a:rPr lang="es-CO" dirty="0">
                <a:hlinkClick r:id="rId3"/>
              </a:rPr>
              <a:t>https://miro.com/welcomeonboard/OEZXUEtvT1R4cHVicklQY0tYcFdPVE0wdVp3OGV2TE1iMVpWeDhhWklKeG5pQnlDS3VIQXFKbTdVWjZNVjJldnwzNDU4NzY0NTMxNDQ4MDU1MzAzfDI=?share_link_id=738083698975</a:t>
            </a:r>
            <a:endParaRPr lang="es-ES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639250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129997-BE7E-A3F3-1ABA-C8A48F7F2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Patrón de diseño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F65AB73-B724-8322-7C5D-AC46D2C4C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A287919-3E6D-CAAE-8BA9-50776DDCFB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0750" y="2255325"/>
            <a:ext cx="6104149" cy="2720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99050"/>
      </p:ext>
    </p:extLst>
  </p:cSld>
  <p:clrMapOvr>
    <a:masterClrMapping/>
  </p:clrMapOvr>
</p:sld>
</file>

<file path=ppt/theme/theme1.xml><?xml version="1.0" encoding="utf-8"?>
<a:theme xmlns:a="http://schemas.openxmlformats.org/drawingml/2006/main" name="LeafVTI">
  <a:themeElements>
    <a:clrScheme name="AnalogousFromDarkSeedLeftStep">
      <a:dk1>
        <a:srgbClr val="000000"/>
      </a:dk1>
      <a:lt1>
        <a:srgbClr val="FFFFFF"/>
      </a:lt1>
      <a:dk2>
        <a:srgbClr val="1C2031"/>
      </a:dk2>
      <a:lt2>
        <a:srgbClr val="F0F3F1"/>
      </a:lt2>
      <a:accent1>
        <a:srgbClr val="D040B9"/>
      </a:accent1>
      <a:accent2>
        <a:srgbClr val="9A2EBE"/>
      </a:accent2>
      <a:accent3>
        <a:srgbClr val="6F40D0"/>
      </a:accent3>
      <a:accent4>
        <a:srgbClr val="3440C0"/>
      </a:accent4>
      <a:accent5>
        <a:srgbClr val="4088D0"/>
      </a:accent5>
      <a:accent6>
        <a:srgbClr val="2EB3BE"/>
      </a:accent6>
      <a:hlink>
        <a:srgbClr val="3F6ABF"/>
      </a:hlink>
      <a:folHlink>
        <a:srgbClr val="7F7F7F"/>
      </a:folHlink>
    </a:clrScheme>
    <a:fontScheme name="Leaf">
      <a:majorFont>
        <a:latin typeface="Rockwell Nova Light"/>
        <a:ea typeface=""/>
        <a:cs typeface=""/>
      </a:majorFont>
      <a:minorFont>
        <a:latin typeface="Avenir Next LT Pro Light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afVTI" id="{AD13D32C-3873-4EF1-A28C-5D0E64FF0913}" vid="{0D2E0FD0-9C17-4337-BD21-33917FC300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511</TotalTime>
  <Words>39</Words>
  <Application>Microsoft Office PowerPoint</Application>
  <PresentationFormat>Panorámica</PresentationFormat>
  <Paragraphs>4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8" baseType="lpstr">
      <vt:lpstr>Arial</vt:lpstr>
      <vt:lpstr>Avenir Next LT Pro Light</vt:lpstr>
      <vt:lpstr>Rockwell Nova Light</vt:lpstr>
      <vt:lpstr>Wingdings</vt:lpstr>
      <vt:lpstr>LeafVTI</vt:lpstr>
      <vt:lpstr>Presentación de PowerPoint</vt:lpstr>
      <vt:lpstr>Presentación de PowerPoint</vt:lpstr>
      <vt:lpstr>Patrón de diseño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Laura Andrea Escobar Henao</dc:creator>
  <cp:lastModifiedBy>Laura Andrea Escobar Henao</cp:lastModifiedBy>
  <cp:revision>1</cp:revision>
  <dcterms:created xsi:type="dcterms:W3CDTF">2023-05-27T19:32:07Z</dcterms:created>
  <dcterms:modified xsi:type="dcterms:W3CDTF">2023-05-28T04:03:40Z</dcterms:modified>
</cp:coreProperties>
</file>