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16"/>
  </p:notesMasterIdLst>
  <p:handoutMasterIdLst>
    <p:handoutMasterId r:id="rId17"/>
  </p:handoutMasterIdLst>
  <p:sldIdLst>
    <p:sldId id="607" r:id="rId6"/>
    <p:sldId id="599" r:id="rId7"/>
    <p:sldId id="642" r:id="rId8"/>
    <p:sldId id="643" r:id="rId9"/>
    <p:sldId id="413" r:id="rId10"/>
    <p:sldId id="650" r:id="rId11"/>
    <p:sldId id="648" r:id="rId12"/>
    <p:sldId id="649" r:id="rId13"/>
    <p:sldId id="651" r:id="rId14"/>
    <p:sldId id="652" r:id="rId15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5A"/>
    <a:srgbClr val="32B9CD"/>
    <a:srgbClr val="FAB2A4"/>
    <a:srgbClr val="D2EEF1"/>
    <a:srgbClr val="EB3C2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0F951-4FE6-4A56-AE19-8BAA923E99AA}" v="3" dt="2021-02-08T13:46:22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8" y="60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" userId="6c4494c9-e300-475e-8570-19c96c3d8172" providerId="ADAL" clId="{49183F41-C74A-4ED3-B1BB-8B58594E5F3D}"/>
    <pc:docChg chg="custSel addSld modSld sldOrd">
      <pc:chgData name="Gerson" userId="6c4494c9-e300-475e-8570-19c96c3d8172" providerId="ADAL" clId="{49183F41-C74A-4ED3-B1BB-8B58594E5F3D}" dt="2021-02-04T17:14:50.295" v="355" actId="1038"/>
      <pc:docMkLst>
        <pc:docMk/>
      </pc:docMkLst>
      <pc:sldChg chg="modSp mod">
        <pc:chgData name="Gerson" userId="6c4494c9-e300-475e-8570-19c96c3d8172" providerId="ADAL" clId="{49183F41-C74A-4ED3-B1BB-8B58594E5F3D}" dt="2021-02-04T13:28:13.101" v="71" actId="20577"/>
        <pc:sldMkLst>
          <pc:docMk/>
          <pc:sldMk cId="2163974593" sldId="417"/>
        </pc:sldMkLst>
        <pc:spChg chg="mod">
          <ac:chgData name="Gerson" userId="6c4494c9-e300-475e-8570-19c96c3d8172" providerId="ADAL" clId="{49183F41-C74A-4ED3-B1BB-8B58594E5F3D}" dt="2021-02-04T13:28:13.101" v="71" actId="20577"/>
          <ac:spMkLst>
            <pc:docMk/>
            <pc:sldMk cId="2163974593" sldId="417"/>
            <ac:spMk id="13" creationId="{220F3DD7-9C93-4B58-8A6F-42A51E2AA2BC}"/>
          </ac:spMkLst>
        </pc:spChg>
      </pc:sldChg>
      <pc:sldChg chg="addSp delSp modSp mod">
        <pc:chgData name="Gerson" userId="6c4494c9-e300-475e-8570-19c96c3d8172" providerId="ADAL" clId="{49183F41-C74A-4ED3-B1BB-8B58594E5F3D}" dt="2021-02-04T13:25:32.477" v="42" actId="20577"/>
        <pc:sldMkLst>
          <pc:docMk/>
          <pc:sldMk cId="1726551758" sldId="622"/>
        </pc:sldMkLst>
        <pc:spChg chg="mod">
          <ac:chgData name="Gerson" userId="6c4494c9-e300-475e-8570-19c96c3d8172" providerId="ADAL" clId="{49183F41-C74A-4ED3-B1BB-8B58594E5F3D}" dt="2021-02-04T13:25:32.477" v="42" actId="20577"/>
          <ac:spMkLst>
            <pc:docMk/>
            <pc:sldMk cId="1726551758" sldId="622"/>
            <ac:spMk id="4" creationId="{00000000-0000-0000-0000-000000000000}"/>
          </ac:spMkLst>
        </pc:spChg>
        <pc:picChg chg="del">
          <ac:chgData name="Gerson" userId="6c4494c9-e300-475e-8570-19c96c3d8172" providerId="ADAL" clId="{49183F41-C74A-4ED3-B1BB-8B58594E5F3D}" dt="2021-02-03T18:28:47.530" v="0" actId="478"/>
          <ac:picMkLst>
            <pc:docMk/>
            <pc:sldMk cId="1726551758" sldId="622"/>
            <ac:picMk id="10" creationId="{3604CB4A-6A38-4538-8657-DACDDB407484}"/>
          </ac:picMkLst>
        </pc:picChg>
        <pc:picChg chg="add del">
          <ac:chgData name="Gerson" userId="6c4494c9-e300-475e-8570-19c96c3d8172" providerId="ADAL" clId="{49183F41-C74A-4ED3-B1BB-8B58594E5F3D}" dt="2021-02-03T18:28:53.053" v="2" actId="478"/>
          <ac:picMkLst>
            <pc:docMk/>
            <pc:sldMk cId="1726551758" sldId="622"/>
            <ac:picMk id="2050" creationId="{183FB772-F88C-4420-B909-65792F7EA9EF}"/>
          </ac:picMkLst>
        </pc:picChg>
      </pc:sldChg>
      <pc:sldChg chg="modSp mod">
        <pc:chgData name="Gerson" userId="6c4494c9-e300-475e-8570-19c96c3d8172" providerId="ADAL" clId="{49183F41-C74A-4ED3-B1BB-8B58594E5F3D}" dt="2021-02-04T13:26:45.373" v="58" actId="20577"/>
        <pc:sldMkLst>
          <pc:docMk/>
          <pc:sldMk cId="2135595102" sldId="624"/>
        </pc:sldMkLst>
        <pc:spChg chg="mod">
          <ac:chgData name="Gerson" userId="6c4494c9-e300-475e-8570-19c96c3d8172" providerId="ADAL" clId="{49183F41-C74A-4ED3-B1BB-8B58594E5F3D}" dt="2021-02-04T13:26:45.373" v="58" actId="20577"/>
          <ac:spMkLst>
            <pc:docMk/>
            <pc:sldMk cId="2135595102" sldId="624"/>
            <ac:spMk id="2" creationId="{00000000-0000-0000-0000-000000000000}"/>
          </ac:spMkLst>
        </pc:spChg>
      </pc:sldChg>
      <pc:sldChg chg="modSp mod">
        <pc:chgData name="Gerson" userId="6c4494c9-e300-475e-8570-19c96c3d8172" providerId="ADAL" clId="{49183F41-C74A-4ED3-B1BB-8B58594E5F3D}" dt="2021-02-04T13:26:19.813" v="56" actId="20577"/>
        <pc:sldMkLst>
          <pc:docMk/>
          <pc:sldMk cId="3335910301" sldId="625"/>
        </pc:sldMkLst>
        <pc:spChg chg="mod">
          <ac:chgData name="Gerson" userId="6c4494c9-e300-475e-8570-19c96c3d8172" providerId="ADAL" clId="{49183F41-C74A-4ED3-B1BB-8B58594E5F3D}" dt="2021-02-04T13:26:19.813" v="56" actId="20577"/>
          <ac:spMkLst>
            <pc:docMk/>
            <pc:sldMk cId="3335910301" sldId="625"/>
            <ac:spMk id="4" creationId="{00000000-0000-0000-0000-000000000000}"/>
          </ac:spMkLst>
        </pc:spChg>
      </pc:sldChg>
      <pc:sldChg chg="modSp mod">
        <pc:chgData name="Gerson" userId="6c4494c9-e300-475e-8570-19c96c3d8172" providerId="ADAL" clId="{49183F41-C74A-4ED3-B1BB-8B58594E5F3D}" dt="2021-02-04T13:25:36.838" v="45" actId="20577"/>
        <pc:sldMkLst>
          <pc:docMk/>
          <pc:sldMk cId="2884719119" sldId="629"/>
        </pc:sldMkLst>
        <pc:spChg chg="mod">
          <ac:chgData name="Gerson" userId="6c4494c9-e300-475e-8570-19c96c3d8172" providerId="ADAL" clId="{49183F41-C74A-4ED3-B1BB-8B58594E5F3D}" dt="2021-02-04T13:25:36.838" v="45" actId="20577"/>
          <ac:spMkLst>
            <pc:docMk/>
            <pc:sldMk cId="2884719119" sldId="629"/>
            <ac:spMk id="4" creationId="{00000000-0000-0000-0000-000000000000}"/>
          </ac:spMkLst>
        </pc:spChg>
      </pc:sldChg>
      <pc:sldChg chg="modSp mod">
        <pc:chgData name="Gerson" userId="6c4494c9-e300-475e-8570-19c96c3d8172" providerId="ADAL" clId="{49183F41-C74A-4ED3-B1BB-8B58594E5F3D}" dt="2021-02-04T13:26:51.845" v="60" actId="20577"/>
        <pc:sldMkLst>
          <pc:docMk/>
          <pc:sldMk cId="2610120773" sldId="637"/>
        </pc:sldMkLst>
        <pc:spChg chg="mod">
          <ac:chgData name="Gerson" userId="6c4494c9-e300-475e-8570-19c96c3d8172" providerId="ADAL" clId="{49183F41-C74A-4ED3-B1BB-8B58594E5F3D}" dt="2021-02-04T13:26:51.845" v="60" actId="20577"/>
          <ac:spMkLst>
            <pc:docMk/>
            <pc:sldMk cId="2610120773" sldId="637"/>
            <ac:spMk id="2" creationId="{00000000-0000-0000-0000-000000000000}"/>
          </ac:spMkLst>
        </pc:spChg>
      </pc:sldChg>
      <pc:sldChg chg="modAnim">
        <pc:chgData name="Gerson" userId="6c4494c9-e300-475e-8570-19c96c3d8172" providerId="ADAL" clId="{49183F41-C74A-4ED3-B1BB-8B58594E5F3D}" dt="2021-02-04T13:27:55.146" v="64"/>
        <pc:sldMkLst>
          <pc:docMk/>
          <pc:sldMk cId="3868678466" sldId="638"/>
        </pc:sldMkLst>
      </pc:sldChg>
      <pc:sldChg chg="modSp mod">
        <pc:chgData name="Gerson" userId="6c4494c9-e300-475e-8570-19c96c3d8172" providerId="ADAL" clId="{49183F41-C74A-4ED3-B1BB-8B58594E5F3D}" dt="2021-02-04T13:25:41.526" v="48" actId="20577"/>
        <pc:sldMkLst>
          <pc:docMk/>
          <pc:sldMk cId="3073633575" sldId="639"/>
        </pc:sldMkLst>
        <pc:spChg chg="mod">
          <ac:chgData name="Gerson" userId="6c4494c9-e300-475e-8570-19c96c3d8172" providerId="ADAL" clId="{49183F41-C74A-4ED3-B1BB-8B58594E5F3D}" dt="2021-02-04T13:25:41.526" v="48" actId="20577"/>
          <ac:spMkLst>
            <pc:docMk/>
            <pc:sldMk cId="3073633575" sldId="639"/>
            <ac:spMk id="4" creationId="{00000000-0000-0000-0000-000000000000}"/>
          </ac:spMkLst>
        </pc:spChg>
      </pc:sldChg>
      <pc:sldChg chg="modSp mod modAnim">
        <pc:chgData name="Gerson" userId="6c4494c9-e300-475e-8570-19c96c3d8172" providerId="ADAL" clId="{49183F41-C74A-4ED3-B1BB-8B58594E5F3D}" dt="2021-02-04T13:25:48.093" v="50" actId="20577"/>
        <pc:sldMkLst>
          <pc:docMk/>
          <pc:sldMk cId="300292278" sldId="642"/>
        </pc:sldMkLst>
        <pc:spChg chg="mod">
          <ac:chgData name="Gerson" userId="6c4494c9-e300-475e-8570-19c96c3d8172" providerId="ADAL" clId="{49183F41-C74A-4ED3-B1BB-8B58594E5F3D}" dt="2021-02-04T13:24:35.007" v="32" actId="20577"/>
          <ac:spMkLst>
            <pc:docMk/>
            <pc:sldMk cId="300292278" sldId="642"/>
            <ac:spMk id="2" creationId="{00000000-0000-0000-0000-000000000000}"/>
          </ac:spMkLst>
        </pc:spChg>
        <pc:spChg chg="mod">
          <ac:chgData name="Gerson" userId="6c4494c9-e300-475e-8570-19c96c3d8172" providerId="ADAL" clId="{49183F41-C74A-4ED3-B1BB-8B58594E5F3D}" dt="2021-02-04T13:25:48.093" v="50" actId="20577"/>
          <ac:spMkLst>
            <pc:docMk/>
            <pc:sldMk cId="300292278" sldId="642"/>
            <ac:spMk id="4" creationId="{00000000-0000-0000-0000-000000000000}"/>
          </ac:spMkLst>
        </pc:spChg>
      </pc:sldChg>
      <pc:sldChg chg="modSp mod">
        <pc:chgData name="Gerson" userId="6c4494c9-e300-475e-8570-19c96c3d8172" providerId="ADAL" clId="{49183F41-C74A-4ED3-B1BB-8B58594E5F3D}" dt="2021-02-04T13:25:52.197" v="52" actId="20577"/>
        <pc:sldMkLst>
          <pc:docMk/>
          <pc:sldMk cId="3628093699" sldId="643"/>
        </pc:sldMkLst>
        <pc:spChg chg="mod">
          <ac:chgData name="Gerson" userId="6c4494c9-e300-475e-8570-19c96c3d8172" providerId="ADAL" clId="{49183F41-C74A-4ED3-B1BB-8B58594E5F3D}" dt="2021-02-04T13:25:52.197" v="52" actId="20577"/>
          <ac:spMkLst>
            <pc:docMk/>
            <pc:sldMk cId="3628093699" sldId="643"/>
            <ac:spMk id="4" creationId="{00000000-0000-0000-0000-000000000000}"/>
          </ac:spMkLst>
        </pc:spChg>
      </pc:sldChg>
      <pc:sldChg chg="delSp modSp add mod">
        <pc:chgData name="Gerson" userId="6c4494c9-e300-475e-8570-19c96c3d8172" providerId="ADAL" clId="{49183F41-C74A-4ED3-B1BB-8B58594E5F3D}" dt="2021-02-04T17:12:57.319" v="294" actId="1038"/>
        <pc:sldMkLst>
          <pc:docMk/>
          <pc:sldMk cId="4038979391" sldId="646"/>
        </pc:sldMkLst>
        <pc:spChg chg="mod">
          <ac:chgData name="Gerson" userId="6c4494c9-e300-475e-8570-19c96c3d8172" providerId="ADAL" clId="{49183F41-C74A-4ED3-B1BB-8B58594E5F3D}" dt="2021-02-04T17:12:39.927" v="263" actId="6549"/>
          <ac:spMkLst>
            <pc:docMk/>
            <pc:sldMk cId="4038979391" sldId="646"/>
            <ac:spMk id="4" creationId="{00000000-0000-0000-0000-000000000000}"/>
          </ac:spMkLst>
        </pc:spChg>
        <pc:spChg chg="mod">
          <ac:chgData name="Gerson" userId="6c4494c9-e300-475e-8570-19c96c3d8172" providerId="ADAL" clId="{49183F41-C74A-4ED3-B1BB-8B58594E5F3D}" dt="2021-02-04T17:12:57.319" v="294" actId="1038"/>
          <ac:spMkLst>
            <pc:docMk/>
            <pc:sldMk cId="4038979391" sldId="646"/>
            <ac:spMk id="7" creationId="{53686C2D-C283-4AB1-A3D9-3D4E5310BFD9}"/>
          </ac:spMkLst>
        </pc:spChg>
        <pc:spChg chg="del">
          <ac:chgData name="Gerson" userId="6c4494c9-e300-475e-8570-19c96c3d8172" providerId="ADAL" clId="{49183F41-C74A-4ED3-B1BB-8B58594E5F3D}" dt="2021-02-04T17:11:08.752" v="122" actId="478"/>
          <ac:spMkLst>
            <pc:docMk/>
            <pc:sldMk cId="4038979391" sldId="646"/>
            <ac:spMk id="8" creationId="{9D93A2B8-2775-49B3-98B5-3FCFA634466E}"/>
          </ac:spMkLst>
        </pc:spChg>
        <pc:spChg chg="del">
          <ac:chgData name="Gerson" userId="6c4494c9-e300-475e-8570-19c96c3d8172" providerId="ADAL" clId="{49183F41-C74A-4ED3-B1BB-8B58594E5F3D}" dt="2021-02-04T17:11:13.033" v="124" actId="478"/>
          <ac:spMkLst>
            <pc:docMk/>
            <pc:sldMk cId="4038979391" sldId="646"/>
            <ac:spMk id="9" creationId="{B7CBD8B6-13EC-418F-9155-1C94BB3C70C0}"/>
          </ac:spMkLst>
        </pc:spChg>
        <pc:picChg chg="del">
          <ac:chgData name="Gerson" userId="6c4494c9-e300-475e-8570-19c96c3d8172" providerId="ADAL" clId="{49183F41-C74A-4ED3-B1BB-8B58594E5F3D}" dt="2021-02-04T17:11:05.806" v="120" actId="478"/>
          <ac:picMkLst>
            <pc:docMk/>
            <pc:sldMk cId="4038979391" sldId="646"/>
            <ac:picMk id="11" creationId="{4AD928F1-F357-47AF-B2B8-0CBBC58A8B9C}"/>
          </ac:picMkLst>
        </pc:picChg>
        <pc:picChg chg="del">
          <ac:chgData name="Gerson" userId="6c4494c9-e300-475e-8570-19c96c3d8172" providerId="ADAL" clId="{49183F41-C74A-4ED3-B1BB-8B58594E5F3D}" dt="2021-02-04T17:10:50" v="73" actId="478"/>
          <ac:picMkLst>
            <pc:docMk/>
            <pc:sldMk cId="4038979391" sldId="646"/>
            <ac:picMk id="2050" creationId="{183FB772-F88C-4420-B909-65792F7EA9EF}"/>
          </ac:picMkLst>
        </pc:picChg>
        <pc:picChg chg="del">
          <ac:chgData name="Gerson" userId="6c4494c9-e300-475e-8570-19c96c3d8172" providerId="ADAL" clId="{49183F41-C74A-4ED3-B1BB-8B58594E5F3D}" dt="2021-02-04T17:11:09.598" v="123" actId="478"/>
          <ac:picMkLst>
            <pc:docMk/>
            <pc:sldMk cId="4038979391" sldId="646"/>
            <ac:picMk id="2054" creationId="{17718356-D15A-468E-A171-24D3342C181E}"/>
          </ac:picMkLst>
        </pc:picChg>
        <pc:picChg chg="del">
          <ac:chgData name="Gerson" userId="6c4494c9-e300-475e-8570-19c96c3d8172" providerId="ADAL" clId="{49183F41-C74A-4ED3-B1BB-8B58594E5F3D}" dt="2021-02-04T17:11:07.031" v="121" actId="478"/>
          <ac:picMkLst>
            <pc:docMk/>
            <pc:sldMk cId="4038979391" sldId="646"/>
            <ac:picMk id="2056" creationId="{C6F7C98B-F958-42C3-9C2D-61DEF2DB1F02}"/>
          </ac:picMkLst>
        </pc:picChg>
      </pc:sldChg>
      <pc:sldChg chg="modSp add mod ord">
        <pc:chgData name="Gerson" userId="6c4494c9-e300-475e-8570-19c96c3d8172" providerId="ADAL" clId="{49183F41-C74A-4ED3-B1BB-8B58594E5F3D}" dt="2021-02-04T17:14:50.295" v="355" actId="1038"/>
        <pc:sldMkLst>
          <pc:docMk/>
          <pc:sldMk cId="1646513918" sldId="647"/>
        </pc:sldMkLst>
        <pc:spChg chg="mod">
          <ac:chgData name="Gerson" userId="6c4494c9-e300-475e-8570-19c96c3d8172" providerId="ADAL" clId="{49183F41-C74A-4ED3-B1BB-8B58594E5F3D}" dt="2021-02-04T17:14:50.295" v="355" actId="1038"/>
          <ac:spMkLst>
            <pc:docMk/>
            <pc:sldMk cId="1646513918" sldId="647"/>
            <ac:spMk id="7" creationId="{53686C2D-C283-4AB1-A3D9-3D4E5310BFD9}"/>
          </ac:spMkLst>
        </pc:spChg>
      </pc:sldChg>
    </pc:docChg>
  </pc:docChgLst>
  <pc:docChgLst>
    <pc:chgData name="Gerson" userId="6c4494c9-e300-475e-8570-19c96c3d8172" providerId="ADAL" clId="{0B20F951-4FE6-4A56-AE19-8BAA923E99AA}"/>
    <pc:docChg chg="undo custSel addSld delSld modSld sldOrd">
      <pc:chgData name="Gerson" userId="6c4494c9-e300-475e-8570-19c96c3d8172" providerId="ADAL" clId="{0B20F951-4FE6-4A56-AE19-8BAA923E99AA}" dt="2021-02-08T13:46:38.845" v="69" actId="20577"/>
      <pc:docMkLst>
        <pc:docMk/>
      </pc:docMkLst>
      <pc:sldChg chg="ord">
        <pc:chgData name="Gerson" userId="6c4494c9-e300-475e-8570-19c96c3d8172" providerId="ADAL" clId="{0B20F951-4FE6-4A56-AE19-8BAA923E99AA}" dt="2021-02-08T13:45:52.905" v="11"/>
        <pc:sldMkLst>
          <pc:docMk/>
          <pc:sldMk cId="3335910301" sldId="625"/>
        </pc:sldMkLst>
      </pc:sldChg>
      <pc:sldChg chg="addSp delSp modSp add del mod delAnim">
        <pc:chgData name="Gerson" userId="6c4494c9-e300-475e-8570-19c96c3d8172" providerId="ADAL" clId="{0B20F951-4FE6-4A56-AE19-8BAA923E99AA}" dt="2021-02-08T13:46:38.845" v="69" actId="20577"/>
        <pc:sldMkLst>
          <pc:docMk/>
          <pc:sldMk cId="3179607732" sldId="627"/>
        </pc:sldMkLst>
        <pc:spChg chg="del">
          <ac:chgData name="Gerson" userId="6c4494c9-e300-475e-8570-19c96c3d8172" providerId="ADAL" clId="{0B20F951-4FE6-4A56-AE19-8BAA923E99AA}" dt="2021-02-08T13:45:44.642" v="9" actId="478"/>
          <ac:spMkLst>
            <pc:docMk/>
            <pc:sldMk cId="3179607732" sldId="627"/>
            <ac:spMk id="2" creationId="{00000000-0000-0000-0000-000000000000}"/>
          </ac:spMkLst>
        </pc:spChg>
        <pc:spChg chg="del">
          <ac:chgData name="Gerson" userId="6c4494c9-e300-475e-8570-19c96c3d8172" providerId="ADAL" clId="{0B20F951-4FE6-4A56-AE19-8BAA923E99AA}" dt="2021-02-08T13:45:44.642" v="9" actId="478"/>
          <ac:spMkLst>
            <pc:docMk/>
            <pc:sldMk cId="3179607732" sldId="627"/>
            <ac:spMk id="4" creationId="{00000000-0000-0000-0000-000000000000}"/>
          </ac:spMkLst>
        </pc:spChg>
        <pc:spChg chg="del">
          <ac:chgData name="Gerson" userId="6c4494c9-e300-475e-8570-19c96c3d8172" providerId="ADAL" clId="{0B20F951-4FE6-4A56-AE19-8BAA923E99AA}" dt="2021-02-08T13:45:44.642" v="9" actId="478"/>
          <ac:spMkLst>
            <pc:docMk/>
            <pc:sldMk cId="3179607732" sldId="627"/>
            <ac:spMk id="7" creationId="{00000000-0000-0000-0000-000000000000}"/>
          </ac:spMkLst>
        </pc:spChg>
        <pc:spChg chg="del">
          <ac:chgData name="Gerson" userId="6c4494c9-e300-475e-8570-19c96c3d8172" providerId="ADAL" clId="{0B20F951-4FE6-4A56-AE19-8BAA923E99AA}" dt="2021-02-08T13:45:44.642" v="9" actId="478"/>
          <ac:spMkLst>
            <pc:docMk/>
            <pc:sldMk cId="3179607732" sldId="627"/>
            <ac:spMk id="8" creationId="{00000000-0000-0000-0000-000000000000}"/>
          </ac:spMkLst>
        </pc:spChg>
        <pc:spChg chg="del">
          <ac:chgData name="Gerson" userId="6c4494c9-e300-475e-8570-19c96c3d8172" providerId="ADAL" clId="{0B20F951-4FE6-4A56-AE19-8BAA923E99AA}" dt="2021-02-08T13:45:44.642" v="9" actId="478"/>
          <ac:spMkLst>
            <pc:docMk/>
            <pc:sldMk cId="3179607732" sldId="627"/>
            <ac:spMk id="9" creationId="{00000000-0000-0000-0000-000000000000}"/>
          </ac:spMkLst>
        </pc:spChg>
        <pc:spChg chg="del">
          <ac:chgData name="Gerson" userId="6c4494c9-e300-475e-8570-19c96c3d8172" providerId="ADAL" clId="{0B20F951-4FE6-4A56-AE19-8BAA923E99AA}" dt="2021-02-08T13:45:44.642" v="9" actId="478"/>
          <ac:spMkLst>
            <pc:docMk/>
            <pc:sldMk cId="3179607732" sldId="627"/>
            <ac:spMk id="10" creationId="{00000000-0000-0000-0000-000000000000}"/>
          </ac:spMkLst>
        </pc:spChg>
        <pc:spChg chg="del">
          <ac:chgData name="Gerson" userId="6c4494c9-e300-475e-8570-19c96c3d8172" providerId="ADAL" clId="{0B20F951-4FE6-4A56-AE19-8BAA923E99AA}" dt="2021-02-08T13:45:44.642" v="9" actId="478"/>
          <ac:spMkLst>
            <pc:docMk/>
            <pc:sldMk cId="3179607732" sldId="627"/>
            <ac:spMk id="11" creationId="{00000000-0000-0000-0000-000000000000}"/>
          </ac:spMkLst>
        </pc:spChg>
        <pc:spChg chg="del">
          <ac:chgData name="Gerson" userId="6c4494c9-e300-475e-8570-19c96c3d8172" providerId="ADAL" clId="{0B20F951-4FE6-4A56-AE19-8BAA923E99AA}" dt="2021-02-08T13:45:44.642" v="9" actId="478"/>
          <ac:spMkLst>
            <pc:docMk/>
            <pc:sldMk cId="3179607732" sldId="627"/>
            <ac:spMk id="12" creationId="{00000000-0000-0000-0000-000000000000}"/>
          </ac:spMkLst>
        </pc:spChg>
        <pc:spChg chg="del">
          <ac:chgData name="Gerson" userId="6c4494c9-e300-475e-8570-19c96c3d8172" providerId="ADAL" clId="{0B20F951-4FE6-4A56-AE19-8BAA923E99AA}" dt="2021-02-08T13:45:44.642" v="9" actId="478"/>
          <ac:spMkLst>
            <pc:docMk/>
            <pc:sldMk cId="3179607732" sldId="627"/>
            <ac:spMk id="13" creationId="{E70552B6-978D-44FF-AF0E-98AC88DB7E38}"/>
          </ac:spMkLst>
        </pc:spChg>
        <pc:spChg chg="del">
          <ac:chgData name="Gerson" userId="6c4494c9-e300-475e-8570-19c96c3d8172" providerId="ADAL" clId="{0B20F951-4FE6-4A56-AE19-8BAA923E99AA}" dt="2021-02-08T13:45:44.642" v="9" actId="478"/>
          <ac:spMkLst>
            <pc:docMk/>
            <pc:sldMk cId="3179607732" sldId="627"/>
            <ac:spMk id="15" creationId="{00000000-0000-0000-0000-000000000000}"/>
          </ac:spMkLst>
        </pc:spChg>
        <pc:spChg chg="del">
          <ac:chgData name="Gerson" userId="6c4494c9-e300-475e-8570-19c96c3d8172" providerId="ADAL" clId="{0B20F951-4FE6-4A56-AE19-8BAA923E99AA}" dt="2021-02-08T13:45:44.642" v="9" actId="478"/>
          <ac:spMkLst>
            <pc:docMk/>
            <pc:sldMk cId="3179607732" sldId="627"/>
            <ac:spMk id="16" creationId="{00000000-0000-0000-0000-000000000000}"/>
          </ac:spMkLst>
        </pc:spChg>
        <pc:spChg chg="del">
          <ac:chgData name="Gerson" userId="6c4494c9-e300-475e-8570-19c96c3d8172" providerId="ADAL" clId="{0B20F951-4FE6-4A56-AE19-8BAA923E99AA}" dt="2021-02-08T13:45:44.642" v="9" actId="478"/>
          <ac:spMkLst>
            <pc:docMk/>
            <pc:sldMk cId="3179607732" sldId="627"/>
            <ac:spMk id="21" creationId="{1BF69CE5-C36E-4522-A3E7-0068984F820B}"/>
          </ac:spMkLst>
        </pc:spChg>
        <pc:spChg chg="del">
          <ac:chgData name="Gerson" userId="6c4494c9-e300-475e-8570-19c96c3d8172" providerId="ADAL" clId="{0B20F951-4FE6-4A56-AE19-8BAA923E99AA}" dt="2021-02-08T13:45:44.642" v="9" actId="478"/>
          <ac:spMkLst>
            <pc:docMk/>
            <pc:sldMk cId="3179607732" sldId="627"/>
            <ac:spMk id="22" creationId="{94553112-A97A-4335-9213-3DC6389522B8}"/>
          </ac:spMkLst>
        </pc:spChg>
        <pc:spChg chg="del">
          <ac:chgData name="Gerson" userId="6c4494c9-e300-475e-8570-19c96c3d8172" providerId="ADAL" clId="{0B20F951-4FE6-4A56-AE19-8BAA923E99AA}" dt="2021-02-08T13:45:44.642" v="9" actId="478"/>
          <ac:spMkLst>
            <pc:docMk/>
            <pc:sldMk cId="3179607732" sldId="627"/>
            <ac:spMk id="23" creationId="{E6E2AC5A-2C17-451E-8CD7-D186447D5EA5}"/>
          </ac:spMkLst>
        </pc:spChg>
        <pc:spChg chg="del">
          <ac:chgData name="Gerson" userId="6c4494c9-e300-475e-8570-19c96c3d8172" providerId="ADAL" clId="{0B20F951-4FE6-4A56-AE19-8BAA923E99AA}" dt="2021-02-08T13:45:44.642" v="9" actId="478"/>
          <ac:spMkLst>
            <pc:docMk/>
            <pc:sldMk cId="3179607732" sldId="627"/>
            <ac:spMk id="24" creationId="{E88EFBA5-D252-4BF5-843E-C98F247BD580}"/>
          </ac:spMkLst>
        </pc:spChg>
        <pc:spChg chg="del">
          <ac:chgData name="Gerson" userId="6c4494c9-e300-475e-8570-19c96c3d8172" providerId="ADAL" clId="{0B20F951-4FE6-4A56-AE19-8BAA923E99AA}" dt="2021-02-08T13:45:44.642" v="9" actId="478"/>
          <ac:spMkLst>
            <pc:docMk/>
            <pc:sldMk cId="3179607732" sldId="627"/>
            <ac:spMk id="25" creationId="{15873B68-D8F8-49F2-987A-46A33CD68F55}"/>
          </ac:spMkLst>
        </pc:spChg>
        <pc:spChg chg="del">
          <ac:chgData name="Gerson" userId="6c4494c9-e300-475e-8570-19c96c3d8172" providerId="ADAL" clId="{0B20F951-4FE6-4A56-AE19-8BAA923E99AA}" dt="2021-02-08T13:45:44.642" v="9" actId="478"/>
          <ac:spMkLst>
            <pc:docMk/>
            <pc:sldMk cId="3179607732" sldId="627"/>
            <ac:spMk id="27" creationId="{200CEC89-1533-4ABE-A539-B930B0CCAE6B}"/>
          </ac:spMkLst>
        </pc:spChg>
        <pc:spChg chg="del">
          <ac:chgData name="Gerson" userId="6c4494c9-e300-475e-8570-19c96c3d8172" providerId="ADAL" clId="{0B20F951-4FE6-4A56-AE19-8BAA923E99AA}" dt="2021-02-08T13:45:44.642" v="9" actId="478"/>
          <ac:spMkLst>
            <pc:docMk/>
            <pc:sldMk cId="3179607732" sldId="627"/>
            <ac:spMk id="28" creationId="{93ED986C-299C-49B1-93E9-5788F2689438}"/>
          </ac:spMkLst>
        </pc:spChg>
        <pc:spChg chg="add mod">
          <ac:chgData name="Gerson" userId="6c4494c9-e300-475e-8570-19c96c3d8172" providerId="ADAL" clId="{0B20F951-4FE6-4A56-AE19-8BAA923E99AA}" dt="2021-02-08T13:46:38.845" v="69" actId="20577"/>
          <ac:spMkLst>
            <pc:docMk/>
            <pc:sldMk cId="3179607732" sldId="627"/>
            <ac:spMk id="29" creationId="{D4F0BB7B-DD75-40CD-8F32-7DF67D17127E}"/>
          </ac:spMkLst>
        </pc:spChg>
      </pc:sldChg>
      <pc:sldChg chg="addSp delSp mod ord">
        <pc:chgData name="Gerson" userId="6c4494c9-e300-475e-8570-19c96c3d8172" providerId="ADAL" clId="{0B20F951-4FE6-4A56-AE19-8BAA923E99AA}" dt="2021-02-08T13:46:05.222" v="13"/>
        <pc:sldMkLst>
          <pc:docMk/>
          <pc:sldMk cId="1867987058" sldId="628"/>
        </pc:sldMkLst>
        <pc:spChg chg="add del">
          <ac:chgData name="Gerson" userId="6c4494c9-e300-475e-8570-19c96c3d8172" providerId="ADAL" clId="{0B20F951-4FE6-4A56-AE19-8BAA923E99AA}" dt="2021-02-08T13:45:37.694" v="6" actId="478"/>
          <ac:spMkLst>
            <pc:docMk/>
            <pc:sldMk cId="1867987058" sldId="628"/>
            <ac:spMk id="19" creationId="{9B20DA1E-110A-4E50-90AF-5A832D4E5455}"/>
          </ac:spMkLst>
        </pc:spChg>
        <pc:picChg chg="add del">
          <ac:chgData name="Gerson" userId="6c4494c9-e300-475e-8570-19c96c3d8172" providerId="ADAL" clId="{0B20F951-4FE6-4A56-AE19-8BAA923E99AA}" dt="2021-02-08T13:45:37.225" v="5" actId="478"/>
          <ac:picMkLst>
            <pc:docMk/>
            <pc:sldMk cId="1867987058" sldId="628"/>
            <ac:picMk id="14" creationId="{0AB051F2-A859-4560-BCBA-DCCCFDF5E56C}"/>
          </ac:picMkLst>
        </pc:picChg>
      </pc:sldChg>
    </pc:docChg>
  </pc:docChgLst>
  <pc:docChgLst>
    <pc:chgData name="Gerson" userId="6c4494c9-e300-475e-8570-19c96c3d8172" providerId="ADAL" clId="{C985B1B3-9B3B-41E8-B421-26B50A620289}"/>
    <pc:docChg chg="delSld modSld">
      <pc:chgData name="Gerson" userId="6c4494c9-e300-475e-8570-19c96c3d8172" providerId="ADAL" clId="{C985B1B3-9B3B-41E8-B421-26B50A620289}" dt="2020-08-24T23:45:52.878" v="492" actId="6549"/>
      <pc:docMkLst>
        <pc:docMk/>
      </pc:docMkLst>
      <pc:sldChg chg="del">
        <pc:chgData name="Gerson" userId="6c4494c9-e300-475e-8570-19c96c3d8172" providerId="ADAL" clId="{C985B1B3-9B3B-41E8-B421-26B50A620289}" dt="2020-08-24T20:09:00.913" v="0" actId="47"/>
        <pc:sldMkLst>
          <pc:docMk/>
          <pc:sldMk cId="969805451" sldId="564"/>
        </pc:sldMkLst>
      </pc:sldChg>
      <pc:sldChg chg="modSp mod">
        <pc:chgData name="Gerson" userId="6c4494c9-e300-475e-8570-19c96c3d8172" providerId="ADAL" clId="{C985B1B3-9B3B-41E8-B421-26B50A620289}" dt="2020-08-24T20:25:32.161" v="125" actId="20577"/>
        <pc:sldMkLst>
          <pc:docMk/>
          <pc:sldMk cId="1371479964" sldId="623"/>
        </pc:sldMkLst>
        <pc:spChg chg="mod">
          <ac:chgData name="Gerson" userId="6c4494c9-e300-475e-8570-19c96c3d8172" providerId="ADAL" clId="{C985B1B3-9B3B-41E8-B421-26B50A620289}" dt="2020-08-24T20:25:32.161" v="125" actId="20577"/>
          <ac:spMkLst>
            <pc:docMk/>
            <pc:sldMk cId="1371479964" sldId="623"/>
            <ac:spMk id="2" creationId="{00000000-0000-0000-0000-000000000000}"/>
          </ac:spMkLst>
        </pc:spChg>
      </pc:sldChg>
      <pc:sldChg chg="modSp mod">
        <pc:chgData name="Gerson" userId="6c4494c9-e300-475e-8570-19c96c3d8172" providerId="ADAL" clId="{C985B1B3-9B3B-41E8-B421-26B50A620289}" dt="2020-08-24T20:25:22.496" v="118" actId="20577"/>
        <pc:sldMkLst>
          <pc:docMk/>
          <pc:sldMk cId="2135595102" sldId="624"/>
        </pc:sldMkLst>
        <pc:spChg chg="mod">
          <ac:chgData name="Gerson" userId="6c4494c9-e300-475e-8570-19c96c3d8172" providerId="ADAL" clId="{C985B1B3-9B3B-41E8-B421-26B50A620289}" dt="2020-08-24T20:25:22.496" v="118" actId="20577"/>
          <ac:spMkLst>
            <pc:docMk/>
            <pc:sldMk cId="2135595102" sldId="624"/>
            <ac:spMk id="2" creationId="{00000000-0000-0000-0000-000000000000}"/>
          </ac:spMkLst>
        </pc:spChg>
      </pc:sldChg>
      <pc:sldChg chg="modSp mod modAnim">
        <pc:chgData name="Gerson" userId="6c4494c9-e300-475e-8570-19c96c3d8172" providerId="ADAL" clId="{C985B1B3-9B3B-41E8-B421-26B50A620289}" dt="2020-08-24T20:12:36.575" v="49" actId="1076"/>
        <pc:sldMkLst>
          <pc:docMk/>
          <pc:sldMk cId="3335910301" sldId="625"/>
        </pc:sldMkLst>
        <pc:spChg chg="mod">
          <ac:chgData name="Gerson" userId="6c4494c9-e300-475e-8570-19c96c3d8172" providerId="ADAL" clId="{C985B1B3-9B3B-41E8-B421-26B50A620289}" dt="2020-08-24T20:12:36.575" v="49" actId="1076"/>
          <ac:spMkLst>
            <pc:docMk/>
            <pc:sldMk cId="3335910301" sldId="625"/>
            <ac:spMk id="2" creationId="{00000000-0000-0000-0000-000000000000}"/>
          </ac:spMkLst>
        </pc:spChg>
      </pc:sldChg>
      <pc:sldChg chg="del">
        <pc:chgData name="Gerson" userId="6c4494c9-e300-475e-8570-19c96c3d8172" providerId="ADAL" clId="{C985B1B3-9B3B-41E8-B421-26B50A620289}" dt="2020-08-24T20:09:01.527" v="1" actId="47"/>
        <pc:sldMkLst>
          <pc:docMk/>
          <pc:sldMk cId="2454350592" sldId="626"/>
        </pc:sldMkLst>
      </pc:sldChg>
      <pc:sldChg chg="delSp modSp mod">
        <pc:chgData name="Gerson" userId="6c4494c9-e300-475e-8570-19c96c3d8172" providerId="ADAL" clId="{C985B1B3-9B3B-41E8-B421-26B50A620289}" dt="2020-08-24T21:49:25.336" v="182" actId="1076"/>
        <pc:sldMkLst>
          <pc:docMk/>
          <pc:sldMk cId="2884719119" sldId="629"/>
        </pc:sldMkLst>
        <pc:spChg chg="mod">
          <ac:chgData name="Gerson" userId="6c4494c9-e300-475e-8570-19c96c3d8172" providerId="ADAL" clId="{C985B1B3-9B3B-41E8-B421-26B50A620289}" dt="2020-08-24T21:49:25.336" v="182" actId="1076"/>
          <ac:spMkLst>
            <pc:docMk/>
            <pc:sldMk cId="2884719119" sldId="629"/>
            <ac:spMk id="2" creationId="{8574D669-A7D8-44F8-AC2B-48359CDCC23A}"/>
          </ac:spMkLst>
        </pc:spChg>
        <pc:spChg chg="mod">
          <ac:chgData name="Gerson" userId="6c4494c9-e300-475e-8570-19c96c3d8172" providerId="ADAL" clId="{C985B1B3-9B3B-41E8-B421-26B50A620289}" dt="2020-08-24T20:09:34.677" v="28" actId="1038"/>
          <ac:spMkLst>
            <pc:docMk/>
            <pc:sldMk cId="2884719119" sldId="629"/>
            <ac:spMk id="8" creationId="{9D93A2B8-2775-49B3-98B5-3FCFA634466E}"/>
          </ac:spMkLst>
        </pc:spChg>
        <pc:picChg chg="mod">
          <ac:chgData name="Gerson" userId="6c4494c9-e300-475e-8570-19c96c3d8172" providerId="ADAL" clId="{C985B1B3-9B3B-41E8-B421-26B50A620289}" dt="2020-08-24T20:09:34.677" v="28" actId="1038"/>
          <ac:picMkLst>
            <pc:docMk/>
            <pc:sldMk cId="2884719119" sldId="629"/>
            <ac:picMk id="12" creationId="{C793F3EE-0D1F-4A47-AF1E-82DFFE843BDA}"/>
          </ac:picMkLst>
        </pc:picChg>
        <pc:picChg chg="del">
          <ac:chgData name="Gerson" userId="6c4494c9-e300-475e-8570-19c96c3d8172" providerId="ADAL" clId="{C985B1B3-9B3B-41E8-B421-26B50A620289}" dt="2020-08-24T20:09:35.726" v="29" actId="478"/>
          <ac:picMkLst>
            <pc:docMk/>
            <pc:sldMk cId="2884719119" sldId="629"/>
            <ac:picMk id="2056" creationId="{C6F7C98B-F958-42C3-9C2D-61DEF2DB1F02}"/>
          </ac:picMkLst>
        </pc:picChg>
      </pc:sldChg>
      <pc:sldChg chg="modSp mod">
        <pc:chgData name="Gerson" userId="6c4494c9-e300-475e-8570-19c96c3d8172" providerId="ADAL" clId="{C985B1B3-9B3B-41E8-B421-26B50A620289}" dt="2020-08-24T20:15:14.001" v="98" actId="20577"/>
        <pc:sldMkLst>
          <pc:docMk/>
          <pc:sldMk cId="987722872" sldId="630"/>
        </pc:sldMkLst>
        <pc:spChg chg="mod">
          <ac:chgData name="Gerson" userId="6c4494c9-e300-475e-8570-19c96c3d8172" providerId="ADAL" clId="{C985B1B3-9B3B-41E8-B421-26B50A620289}" dt="2020-08-24T20:15:14.001" v="98" actId="20577"/>
          <ac:spMkLst>
            <pc:docMk/>
            <pc:sldMk cId="987722872" sldId="630"/>
            <ac:spMk id="4" creationId="{00000000-0000-0000-0000-000000000000}"/>
          </ac:spMkLst>
        </pc:spChg>
      </pc:sldChg>
      <pc:sldChg chg="addSp modSp mod">
        <pc:chgData name="Gerson" userId="6c4494c9-e300-475e-8570-19c96c3d8172" providerId="ADAL" clId="{C985B1B3-9B3B-41E8-B421-26B50A620289}" dt="2020-08-24T21:52:07.913" v="184" actId="1076"/>
        <pc:sldMkLst>
          <pc:docMk/>
          <pc:sldMk cId="2936254365" sldId="631"/>
        </pc:sldMkLst>
        <pc:spChg chg="add mod">
          <ac:chgData name="Gerson" userId="6c4494c9-e300-475e-8570-19c96c3d8172" providerId="ADAL" clId="{C985B1B3-9B3B-41E8-B421-26B50A620289}" dt="2020-08-24T20:17:31.245" v="106" actId="1076"/>
          <ac:spMkLst>
            <pc:docMk/>
            <pc:sldMk cId="2936254365" sldId="631"/>
            <ac:spMk id="2" creationId="{634420C8-75E8-4AE8-B56A-B411EBF83556}"/>
          </ac:spMkLst>
        </pc:spChg>
        <pc:spChg chg="mod">
          <ac:chgData name="Gerson" userId="6c4494c9-e300-475e-8570-19c96c3d8172" providerId="ADAL" clId="{C985B1B3-9B3B-41E8-B421-26B50A620289}" dt="2020-08-24T20:16:58.783" v="100" actId="20577"/>
          <ac:spMkLst>
            <pc:docMk/>
            <pc:sldMk cId="2936254365" sldId="631"/>
            <ac:spMk id="4" creationId="{00000000-0000-0000-0000-000000000000}"/>
          </ac:spMkLst>
        </pc:spChg>
        <pc:picChg chg="mod">
          <ac:chgData name="Gerson" userId="6c4494c9-e300-475e-8570-19c96c3d8172" providerId="ADAL" clId="{C985B1B3-9B3B-41E8-B421-26B50A620289}" dt="2020-08-24T21:52:07.913" v="184" actId="1076"/>
          <ac:picMkLst>
            <pc:docMk/>
            <pc:sldMk cId="2936254365" sldId="631"/>
            <ac:picMk id="10" creationId="{D7424ED5-0B05-46D6-8BEA-815E0F715CE4}"/>
          </ac:picMkLst>
        </pc:picChg>
      </pc:sldChg>
      <pc:sldChg chg="modSp mod">
        <pc:chgData name="Gerson" userId="6c4494c9-e300-475e-8570-19c96c3d8172" providerId="ADAL" clId="{C985B1B3-9B3B-41E8-B421-26B50A620289}" dt="2020-08-24T20:25:53.688" v="132" actId="20577"/>
        <pc:sldMkLst>
          <pc:docMk/>
          <pc:sldMk cId="2941021564" sldId="632"/>
        </pc:sldMkLst>
        <pc:spChg chg="mod">
          <ac:chgData name="Gerson" userId="6c4494c9-e300-475e-8570-19c96c3d8172" providerId="ADAL" clId="{C985B1B3-9B3B-41E8-B421-26B50A620289}" dt="2020-08-24T20:25:53.688" v="132" actId="20577"/>
          <ac:spMkLst>
            <pc:docMk/>
            <pc:sldMk cId="2941021564" sldId="632"/>
            <ac:spMk id="2" creationId="{00000000-0000-0000-0000-000000000000}"/>
          </ac:spMkLst>
        </pc:spChg>
      </pc:sldChg>
      <pc:sldChg chg="modSp mod">
        <pc:chgData name="Gerson" userId="6c4494c9-e300-475e-8570-19c96c3d8172" providerId="ADAL" clId="{C985B1B3-9B3B-41E8-B421-26B50A620289}" dt="2020-08-24T20:26:39.070" v="181" actId="1037"/>
        <pc:sldMkLst>
          <pc:docMk/>
          <pc:sldMk cId="3993364132" sldId="634"/>
        </pc:sldMkLst>
        <pc:spChg chg="mod">
          <ac:chgData name="Gerson" userId="6c4494c9-e300-475e-8570-19c96c3d8172" providerId="ADAL" clId="{C985B1B3-9B3B-41E8-B421-26B50A620289}" dt="2020-08-24T20:26:39.070" v="181" actId="1037"/>
          <ac:spMkLst>
            <pc:docMk/>
            <pc:sldMk cId="3993364132" sldId="634"/>
            <ac:spMk id="2" creationId="{00000000-0000-0000-0000-000000000000}"/>
          </ac:spMkLst>
        </pc:spChg>
      </pc:sldChg>
      <pc:sldChg chg="addSp delSp modSp mod">
        <pc:chgData name="Gerson" userId="6c4494c9-e300-475e-8570-19c96c3d8172" providerId="ADAL" clId="{C985B1B3-9B3B-41E8-B421-26B50A620289}" dt="2020-08-24T20:23:08.161" v="111" actId="732"/>
        <pc:sldMkLst>
          <pc:docMk/>
          <pc:sldMk cId="322457752" sldId="636"/>
        </pc:sldMkLst>
        <pc:spChg chg="add mod">
          <ac:chgData name="Gerson" userId="6c4494c9-e300-475e-8570-19c96c3d8172" providerId="ADAL" clId="{C985B1B3-9B3B-41E8-B421-26B50A620289}" dt="2020-08-24T20:23:01.838" v="110" actId="1076"/>
          <ac:spMkLst>
            <pc:docMk/>
            <pc:sldMk cId="322457752" sldId="636"/>
            <ac:spMk id="5" creationId="{6F61BA27-26AC-4451-9D58-799C13EFD391}"/>
          </ac:spMkLst>
        </pc:spChg>
        <pc:spChg chg="mod">
          <ac:chgData name="Gerson" userId="6c4494c9-e300-475e-8570-19c96c3d8172" providerId="ADAL" clId="{C985B1B3-9B3B-41E8-B421-26B50A620289}" dt="2020-08-24T20:21:42.787" v="107" actId="1076"/>
          <ac:spMkLst>
            <pc:docMk/>
            <pc:sldMk cId="322457752" sldId="636"/>
            <ac:spMk id="18" creationId="{84B1766C-158B-4A0B-A215-1155978ACB59}"/>
          </ac:spMkLst>
        </pc:spChg>
        <pc:picChg chg="add mod modCrop">
          <ac:chgData name="Gerson" userId="6c4494c9-e300-475e-8570-19c96c3d8172" providerId="ADAL" clId="{C985B1B3-9B3B-41E8-B421-26B50A620289}" dt="2020-08-24T20:23:08.161" v="111" actId="732"/>
          <ac:picMkLst>
            <pc:docMk/>
            <pc:sldMk cId="322457752" sldId="636"/>
            <ac:picMk id="2" creationId="{203A0E04-AA49-48F2-8B54-78BF8EF77A22}"/>
          </ac:picMkLst>
        </pc:picChg>
        <pc:picChg chg="del">
          <ac:chgData name="Gerson" userId="6c4494c9-e300-475e-8570-19c96c3d8172" providerId="ADAL" clId="{C985B1B3-9B3B-41E8-B421-26B50A620289}" dt="2020-08-24T20:22:48.578" v="108" actId="478"/>
          <ac:picMkLst>
            <pc:docMk/>
            <pc:sldMk cId="322457752" sldId="636"/>
            <ac:picMk id="13" creationId="{F0ECB9CB-80FF-4D46-A561-3A7361F51706}"/>
          </ac:picMkLst>
        </pc:picChg>
      </pc:sldChg>
      <pc:sldChg chg="modSp mod">
        <pc:chgData name="Gerson" userId="6c4494c9-e300-475e-8570-19c96c3d8172" providerId="ADAL" clId="{C985B1B3-9B3B-41E8-B421-26B50A620289}" dt="2020-08-24T20:26:24.711" v="152" actId="20577"/>
        <pc:sldMkLst>
          <pc:docMk/>
          <pc:sldMk cId="2610120773" sldId="637"/>
        </pc:sldMkLst>
        <pc:spChg chg="mod">
          <ac:chgData name="Gerson" userId="6c4494c9-e300-475e-8570-19c96c3d8172" providerId="ADAL" clId="{C985B1B3-9B3B-41E8-B421-26B50A620289}" dt="2020-08-24T20:26:24.711" v="152" actId="20577"/>
          <ac:spMkLst>
            <pc:docMk/>
            <pc:sldMk cId="2610120773" sldId="637"/>
            <ac:spMk id="2" creationId="{00000000-0000-0000-0000-000000000000}"/>
          </ac:spMkLst>
        </pc:spChg>
      </pc:sldChg>
      <pc:sldChg chg="modSp mod modAnim">
        <pc:chgData name="Gerson" userId="6c4494c9-e300-475e-8570-19c96c3d8172" providerId="ADAL" clId="{C985B1B3-9B3B-41E8-B421-26B50A620289}" dt="2020-08-24T23:45:52.878" v="492" actId="6549"/>
        <pc:sldMkLst>
          <pc:docMk/>
          <pc:sldMk cId="300292278" sldId="642"/>
        </pc:sldMkLst>
        <pc:spChg chg="mod">
          <ac:chgData name="Gerson" userId="6c4494c9-e300-475e-8570-19c96c3d8172" providerId="ADAL" clId="{C985B1B3-9B3B-41E8-B421-26B50A620289}" dt="2020-08-24T23:45:52.878" v="492" actId="6549"/>
          <ac:spMkLst>
            <pc:docMk/>
            <pc:sldMk cId="300292278" sldId="642"/>
            <ac:spMk id="2" creationId="{00000000-0000-0000-0000-000000000000}"/>
          </ac:spMkLst>
        </pc:spChg>
        <pc:spChg chg="mod">
          <ac:chgData name="Gerson" userId="6c4494c9-e300-475e-8570-19c96c3d8172" providerId="ADAL" clId="{C985B1B3-9B3B-41E8-B421-26B50A620289}" dt="2020-08-24T20:11:02.292" v="38" actId="20577"/>
          <ac:spMkLst>
            <pc:docMk/>
            <pc:sldMk cId="300292278" sldId="642"/>
            <ac:spMk id="4" creationId="{00000000-0000-0000-0000-000000000000}"/>
          </ac:spMkLst>
        </pc:spChg>
      </pc:sldChg>
      <pc:sldChg chg="modSp">
        <pc:chgData name="Gerson" userId="6c4494c9-e300-475e-8570-19c96c3d8172" providerId="ADAL" clId="{C985B1B3-9B3B-41E8-B421-26B50A620289}" dt="2020-08-24T23:24:45.097" v="402" actId="20577"/>
        <pc:sldMkLst>
          <pc:docMk/>
          <pc:sldMk cId="3628093699" sldId="643"/>
        </pc:sldMkLst>
        <pc:spChg chg="mod">
          <ac:chgData name="Gerson" userId="6c4494c9-e300-475e-8570-19c96c3d8172" providerId="ADAL" clId="{C985B1B3-9B3B-41E8-B421-26B50A620289}" dt="2020-08-24T23:24:45.097" v="402" actId="20577"/>
          <ac:spMkLst>
            <pc:docMk/>
            <pc:sldMk cId="3628093699" sldId="643"/>
            <ac:spMk id="2" creationId="{00000000-0000-0000-0000-000000000000}"/>
          </ac:spMkLst>
        </pc:spChg>
      </pc:sldChg>
      <pc:sldChg chg="addSp modSp mod">
        <pc:chgData name="Gerson" userId="6c4494c9-e300-475e-8570-19c96c3d8172" providerId="ADAL" clId="{C985B1B3-9B3B-41E8-B421-26B50A620289}" dt="2020-08-24T20:14:52.081" v="82" actId="20577"/>
        <pc:sldMkLst>
          <pc:docMk/>
          <pc:sldMk cId="4121055886" sldId="644"/>
        </pc:sldMkLst>
        <pc:spChg chg="mod">
          <ac:chgData name="Gerson" userId="6c4494c9-e300-475e-8570-19c96c3d8172" providerId="ADAL" clId="{C985B1B3-9B3B-41E8-B421-26B50A620289}" dt="2020-08-24T20:14:52.081" v="82" actId="20577"/>
          <ac:spMkLst>
            <pc:docMk/>
            <pc:sldMk cId="4121055886" sldId="644"/>
            <ac:spMk id="4" creationId="{00000000-0000-0000-0000-000000000000}"/>
          </ac:spMkLst>
        </pc:spChg>
        <pc:picChg chg="mod">
          <ac:chgData name="Gerson" userId="6c4494c9-e300-475e-8570-19c96c3d8172" providerId="ADAL" clId="{C985B1B3-9B3B-41E8-B421-26B50A620289}" dt="2020-08-24T20:14:12.597" v="50" actId="1076"/>
          <ac:picMkLst>
            <pc:docMk/>
            <pc:sldMk cId="4121055886" sldId="644"/>
            <ac:picMk id="6" creationId="{51E5D608-D94B-40B2-A8C6-BFEF1692AD85}"/>
          </ac:picMkLst>
        </pc:picChg>
        <pc:picChg chg="add mod">
          <ac:chgData name="Gerson" userId="6c4494c9-e300-475e-8570-19c96c3d8172" providerId="ADAL" clId="{C985B1B3-9B3B-41E8-B421-26B50A620289}" dt="2020-08-24T20:14:42.944" v="55" actId="1076"/>
          <ac:picMkLst>
            <pc:docMk/>
            <pc:sldMk cId="4121055886" sldId="644"/>
            <ac:picMk id="10" creationId="{D85549A0-01BC-4CA7-B589-BA144778C4A0}"/>
          </ac:picMkLst>
        </pc:picChg>
      </pc:sldChg>
    </pc:docChg>
  </pc:docChgLst>
  <pc:docChgLst>
    <pc:chgData name="Gerson" userId="6c4494c9-e300-475e-8570-19c96c3d8172" providerId="ADAL" clId="{10D386F1-C09B-44C9-807E-A7A00ED9C7F4}"/>
    <pc:docChg chg="custSel addSld delSld modSld">
      <pc:chgData name="Gerson" userId="6c4494c9-e300-475e-8570-19c96c3d8172" providerId="ADAL" clId="{10D386F1-C09B-44C9-807E-A7A00ED9C7F4}" dt="2020-08-27T22:07:35.104" v="69" actId="1076"/>
      <pc:docMkLst>
        <pc:docMk/>
      </pc:docMkLst>
      <pc:sldChg chg="del">
        <pc:chgData name="Gerson" userId="6c4494c9-e300-475e-8570-19c96c3d8172" providerId="ADAL" clId="{10D386F1-C09B-44C9-807E-A7A00ED9C7F4}" dt="2020-08-27T19:48:35.688" v="0" actId="47"/>
        <pc:sldMkLst>
          <pc:docMk/>
          <pc:sldMk cId="98087109" sldId="408"/>
        </pc:sldMkLst>
      </pc:sldChg>
      <pc:sldChg chg="modSp mod">
        <pc:chgData name="Gerson" userId="6c4494c9-e300-475e-8570-19c96c3d8172" providerId="ADAL" clId="{10D386F1-C09B-44C9-807E-A7A00ED9C7F4}" dt="2020-08-27T19:52:19.849" v="50" actId="20577"/>
        <pc:sldMkLst>
          <pc:docMk/>
          <pc:sldMk cId="3443404238" sldId="413"/>
        </pc:sldMkLst>
        <pc:spChg chg="mod">
          <ac:chgData name="Gerson" userId="6c4494c9-e300-475e-8570-19c96c3d8172" providerId="ADAL" clId="{10D386F1-C09B-44C9-807E-A7A00ED9C7F4}" dt="2020-08-27T19:52:19.849" v="50" actId="20577"/>
          <ac:spMkLst>
            <pc:docMk/>
            <pc:sldMk cId="3443404238" sldId="413"/>
            <ac:spMk id="5" creationId="{19A48A45-8EB4-4A59-8902-D8D2D457618A}"/>
          </ac:spMkLst>
        </pc:spChg>
      </pc:sldChg>
      <pc:sldChg chg="modSp mod">
        <pc:chgData name="Gerson" userId="6c4494c9-e300-475e-8570-19c96c3d8172" providerId="ADAL" clId="{10D386F1-C09B-44C9-807E-A7A00ED9C7F4}" dt="2020-08-27T19:53:09.201" v="56" actId="20577"/>
        <pc:sldMkLst>
          <pc:docMk/>
          <pc:sldMk cId="2163974593" sldId="417"/>
        </pc:sldMkLst>
        <pc:spChg chg="mod">
          <ac:chgData name="Gerson" userId="6c4494c9-e300-475e-8570-19c96c3d8172" providerId="ADAL" clId="{10D386F1-C09B-44C9-807E-A7A00ED9C7F4}" dt="2020-08-27T19:53:09.201" v="56" actId="20577"/>
          <ac:spMkLst>
            <pc:docMk/>
            <pc:sldMk cId="2163974593" sldId="417"/>
            <ac:spMk id="5" creationId="{19A48A45-8EB4-4A59-8902-D8D2D457618A}"/>
          </ac:spMkLst>
        </pc:spChg>
      </pc:sldChg>
      <pc:sldChg chg="modSp mod">
        <pc:chgData name="Gerson" userId="6c4494c9-e300-475e-8570-19c96c3d8172" providerId="ADAL" clId="{10D386F1-C09B-44C9-807E-A7A00ED9C7F4}" dt="2020-08-27T19:53:14.817" v="58" actId="20577"/>
        <pc:sldMkLst>
          <pc:docMk/>
          <pc:sldMk cId="2113505262" sldId="419"/>
        </pc:sldMkLst>
        <pc:spChg chg="mod">
          <ac:chgData name="Gerson" userId="6c4494c9-e300-475e-8570-19c96c3d8172" providerId="ADAL" clId="{10D386F1-C09B-44C9-807E-A7A00ED9C7F4}" dt="2020-08-27T19:53:14.817" v="58" actId="20577"/>
          <ac:spMkLst>
            <pc:docMk/>
            <pc:sldMk cId="2113505262" sldId="419"/>
            <ac:spMk id="5" creationId="{19A48A45-8EB4-4A59-8902-D8D2D457618A}"/>
          </ac:spMkLst>
        </pc:spChg>
      </pc:sldChg>
      <pc:sldChg chg="addSp delSp mod">
        <pc:chgData name="Gerson" userId="6c4494c9-e300-475e-8570-19c96c3d8172" providerId="ADAL" clId="{10D386F1-C09B-44C9-807E-A7A00ED9C7F4}" dt="2020-08-27T22:03:33.049" v="60" actId="478"/>
        <pc:sldMkLst>
          <pc:docMk/>
          <pc:sldMk cId="3179607732" sldId="627"/>
        </pc:sldMkLst>
        <pc:spChg chg="add del">
          <ac:chgData name="Gerson" userId="6c4494c9-e300-475e-8570-19c96c3d8172" providerId="ADAL" clId="{10D386F1-C09B-44C9-807E-A7A00ED9C7F4}" dt="2020-08-27T22:03:33.049" v="60" actId="478"/>
          <ac:spMkLst>
            <pc:docMk/>
            <pc:sldMk cId="3179607732" sldId="627"/>
            <ac:spMk id="17" creationId="{54DBC883-D03E-41AE-9FAC-3571448195A5}"/>
          </ac:spMkLst>
        </pc:spChg>
      </pc:sldChg>
      <pc:sldChg chg="modSp mod">
        <pc:chgData name="Gerson" userId="6c4494c9-e300-475e-8570-19c96c3d8172" providerId="ADAL" clId="{10D386F1-C09B-44C9-807E-A7A00ED9C7F4}" dt="2020-08-27T19:48:59.213" v="9" actId="20577"/>
        <pc:sldMkLst>
          <pc:docMk/>
          <pc:sldMk cId="2936254365" sldId="631"/>
        </pc:sldMkLst>
        <pc:spChg chg="mod">
          <ac:chgData name="Gerson" userId="6c4494c9-e300-475e-8570-19c96c3d8172" providerId="ADAL" clId="{10D386F1-C09B-44C9-807E-A7A00ED9C7F4}" dt="2020-08-27T19:48:59.213" v="9" actId="20577"/>
          <ac:spMkLst>
            <pc:docMk/>
            <pc:sldMk cId="2936254365" sldId="631"/>
            <ac:spMk id="4" creationId="{00000000-0000-0000-0000-000000000000}"/>
          </ac:spMkLst>
        </pc:spChg>
      </pc:sldChg>
      <pc:sldChg chg="del">
        <pc:chgData name="Gerson" userId="6c4494c9-e300-475e-8570-19c96c3d8172" providerId="ADAL" clId="{10D386F1-C09B-44C9-807E-A7A00ED9C7F4}" dt="2020-08-27T19:48:35.688" v="0" actId="47"/>
        <pc:sldMkLst>
          <pc:docMk/>
          <pc:sldMk cId="2941021564" sldId="632"/>
        </pc:sldMkLst>
      </pc:sldChg>
      <pc:sldChg chg="del">
        <pc:chgData name="Gerson" userId="6c4494c9-e300-475e-8570-19c96c3d8172" providerId="ADAL" clId="{10D386F1-C09B-44C9-807E-A7A00ED9C7F4}" dt="2020-08-27T19:48:35.688" v="0" actId="47"/>
        <pc:sldMkLst>
          <pc:docMk/>
          <pc:sldMk cId="4219404735" sldId="633"/>
        </pc:sldMkLst>
      </pc:sldChg>
      <pc:sldChg chg="del">
        <pc:chgData name="Gerson" userId="6c4494c9-e300-475e-8570-19c96c3d8172" providerId="ADAL" clId="{10D386F1-C09B-44C9-807E-A7A00ED9C7F4}" dt="2020-08-27T19:48:35.688" v="0" actId="47"/>
        <pc:sldMkLst>
          <pc:docMk/>
          <pc:sldMk cId="3993364132" sldId="634"/>
        </pc:sldMkLst>
      </pc:sldChg>
      <pc:sldChg chg="delSp modSp mod">
        <pc:chgData name="Gerson" userId="6c4494c9-e300-475e-8570-19c96c3d8172" providerId="ADAL" clId="{10D386F1-C09B-44C9-807E-A7A00ED9C7F4}" dt="2020-08-27T19:51:53.242" v="40" actId="20577"/>
        <pc:sldMkLst>
          <pc:docMk/>
          <pc:sldMk cId="1080223583" sldId="635"/>
        </pc:sldMkLst>
        <pc:spChg chg="mod">
          <ac:chgData name="Gerson" userId="6c4494c9-e300-475e-8570-19c96c3d8172" providerId="ADAL" clId="{10D386F1-C09B-44C9-807E-A7A00ED9C7F4}" dt="2020-08-27T19:51:53.242" v="40" actId="20577"/>
          <ac:spMkLst>
            <pc:docMk/>
            <pc:sldMk cId="1080223583" sldId="635"/>
            <ac:spMk id="4" creationId="{00000000-0000-0000-0000-000000000000}"/>
          </ac:spMkLst>
        </pc:spChg>
        <pc:spChg chg="del mod">
          <ac:chgData name="Gerson" userId="6c4494c9-e300-475e-8570-19c96c3d8172" providerId="ADAL" clId="{10D386F1-C09B-44C9-807E-A7A00ED9C7F4}" dt="2020-08-27T19:51:25.451" v="14" actId="478"/>
          <ac:spMkLst>
            <pc:docMk/>
            <pc:sldMk cId="1080223583" sldId="635"/>
            <ac:spMk id="9" creationId="{A95289DA-B159-4831-8E96-BEC9E8E9E1ED}"/>
          </ac:spMkLst>
        </pc:spChg>
        <pc:spChg chg="mod">
          <ac:chgData name="Gerson" userId="6c4494c9-e300-475e-8570-19c96c3d8172" providerId="ADAL" clId="{10D386F1-C09B-44C9-807E-A7A00ED9C7F4}" dt="2020-08-27T19:51:30.689" v="17" actId="1076"/>
          <ac:spMkLst>
            <pc:docMk/>
            <pc:sldMk cId="1080223583" sldId="635"/>
            <ac:spMk id="15" creationId="{168EC2A6-6F58-4F70-992E-F4F648997BAB}"/>
          </ac:spMkLst>
        </pc:spChg>
        <pc:picChg chg="del mod">
          <ac:chgData name="Gerson" userId="6c4494c9-e300-475e-8570-19c96c3d8172" providerId="ADAL" clId="{10D386F1-C09B-44C9-807E-A7A00ED9C7F4}" dt="2020-08-27T19:51:25.451" v="14" actId="478"/>
          <ac:picMkLst>
            <pc:docMk/>
            <pc:sldMk cId="1080223583" sldId="635"/>
            <ac:picMk id="6" creationId="{C80568E2-2375-4E7E-9AD8-2B637853196E}"/>
          </ac:picMkLst>
        </pc:picChg>
        <pc:picChg chg="del mod">
          <ac:chgData name="Gerson" userId="6c4494c9-e300-475e-8570-19c96c3d8172" providerId="ADAL" clId="{10D386F1-C09B-44C9-807E-A7A00ED9C7F4}" dt="2020-08-27T19:51:25.451" v="14" actId="478"/>
          <ac:picMkLst>
            <pc:docMk/>
            <pc:sldMk cId="1080223583" sldId="635"/>
            <ac:picMk id="10" creationId="{D7424ED5-0B05-46D6-8BEA-815E0F715CE4}"/>
          </ac:picMkLst>
        </pc:picChg>
        <pc:picChg chg="mod">
          <ac:chgData name="Gerson" userId="6c4494c9-e300-475e-8570-19c96c3d8172" providerId="ADAL" clId="{10D386F1-C09B-44C9-807E-A7A00ED9C7F4}" dt="2020-08-27T19:51:37.135" v="19" actId="1076"/>
          <ac:picMkLst>
            <pc:docMk/>
            <pc:sldMk cId="1080223583" sldId="635"/>
            <ac:picMk id="13" creationId="{39CD8859-DC70-4E7E-BC5A-6548C476F61A}"/>
          </ac:picMkLst>
        </pc:picChg>
      </pc:sldChg>
      <pc:sldChg chg="modSp mod">
        <pc:chgData name="Gerson" userId="6c4494c9-e300-475e-8570-19c96c3d8172" providerId="ADAL" clId="{10D386F1-C09B-44C9-807E-A7A00ED9C7F4}" dt="2020-08-27T22:07:35.104" v="69" actId="1076"/>
        <pc:sldMkLst>
          <pc:docMk/>
          <pc:sldMk cId="322457752" sldId="636"/>
        </pc:sldMkLst>
        <pc:spChg chg="mod">
          <ac:chgData name="Gerson" userId="6c4494c9-e300-475e-8570-19c96c3d8172" providerId="ADAL" clId="{10D386F1-C09B-44C9-807E-A7A00ED9C7F4}" dt="2020-08-27T19:53:01.841" v="52" actId="20577"/>
          <ac:spMkLst>
            <pc:docMk/>
            <pc:sldMk cId="322457752" sldId="636"/>
            <ac:spMk id="4" creationId="{00000000-0000-0000-0000-000000000000}"/>
          </ac:spMkLst>
        </pc:spChg>
        <pc:spChg chg="mod">
          <ac:chgData name="Gerson" userId="6c4494c9-e300-475e-8570-19c96c3d8172" providerId="ADAL" clId="{10D386F1-C09B-44C9-807E-A7A00ED9C7F4}" dt="2020-08-27T22:07:35.104" v="69" actId="1076"/>
          <ac:spMkLst>
            <pc:docMk/>
            <pc:sldMk cId="322457752" sldId="636"/>
            <ac:spMk id="18" creationId="{84B1766C-158B-4A0B-A215-1155978ACB59}"/>
          </ac:spMkLst>
        </pc:spChg>
        <pc:spChg chg="mod">
          <ac:chgData name="Gerson" userId="6c4494c9-e300-475e-8570-19c96c3d8172" providerId="ADAL" clId="{10D386F1-C09B-44C9-807E-A7A00ED9C7F4}" dt="2020-08-27T22:07:33.149" v="68" actId="1076"/>
          <ac:spMkLst>
            <pc:docMk/>
            <pc:sldMk cId="322457752" sldId="636"/>
            <ac:spMk id="20" creationId="{9E12AC9D-74C5-454F-9633-04FE8FF52C8F}"/>
          </ac:spMkLst>
        </pc:spChg>
        <pc:spChg chg="mod">
          <ac:chgData name="Gerson" userId="6c4494c9-e300-475e-8570-19c96c3d8172" providerId="ADAL" clId="{10D386F1-C09B-44C9-807E-A7A00ED9C7F4}" dt="2020-08-27T22:07:29.053" v="67" actId="1076"/>
          <ac:spMkLst>
            <pc:docMk/>
            <pc:sldMk cId="322457752" sldId="636"/>
            <ac:spMk id="24" creationId="{D771A2E0-180D-477C-898E-4338F6836308}"/>
          </ac:spMkLst>
        </pc:spChg>
        <pc:picChg chg="ord">
          <ac:chgData name="Gerson" userId="6c4494c9-e300-475e-8570-19c96c3d8172" providerId="ADAL" clId="{10D386F1-C09B-44C9-807E-A7A00ED9C7F4}" dt="2020-08-27T22:07:09.871" v="63" actId="167"/>
          <ac:picMkLst>
            <pc:docMk/>
            <pc:sldMk cId="322457752" sldId="636"/>
            <ac:picMk id="2" creationId="{203A0E04-AA49-48F2-8B54-78BF8EF77A22}"/>
          </ac:picMkLst>
        </pc:picChg>
      </pc:sldChg>
      <pc:sldChg chg="modSp mod">
        <pc:chgData name="Gerson" userId="6c4494c9-e300-475e-8570-19c96c3d8172" providerId="ADAL" clId="{10D386F1-C09B-44C9-807E-A7A00ED9C7F4}" dt="2020-08-27T19:53:05.945" v="54" actId="20577"/>
        <pc:sldMkLst>
          <pc:docMk/>
          <pc:sldMk cId="3868678466" sldId="638"/>
        </pc:sldMkLst>
        <pc:spChg chg="mod">
          <ac:chgData name="Gerson" userId="6c4494c9-e300-475e-8570-19c96c3d8172" providerId="ADAL" clId="{10D386F1-C09B-44C9-807E-A7A00ED9C7F4}" dt="2020-08-27T19:53:05.945" v="54" actId="20577"/>
          <ac:spMkLst>
            <pc:docMk/>
            <pc:sldMk cId="3868678466" sldId="638"/>
            <ac:spMk id="4" creationId="{00000000-0000-0000-0000-000000000000}"/>
          </ac:spMkLst>
        </pc:spChg>
      </pc:sldChg>
      <pc:sldChg chg="delSp modSp add mod delAnim">
        <pc:chgData name="Gerson" userId="6c4494c9-e300-475e-8570-19c96c3d8172" providerId="ADAL" clId="{10D386F1-C09B-44C9-807E-A7A00ED9C7F4}" dt="2020-08-27T19:52:15.929" v="48" actId="20577"/>
        <pc:sldMkLst>
          <pc:docMk/>
          <pc:sldMk cId="3932752384" sldId="645"/>
        </pc:sldMkLst>
        <pc:spChg chg="mod">
          <ac:chgData name="Gerson" userId="6c4494c9-e300-475e-8570-19c96c3d8172" providerId="ADAL" clId="{10D386F1-C09B-44C9-807E-A7A00ED9C7F4}" dt="2020-08-27T19:52:15.929" v="48" actId="20577"/>
          <ac:spMkLst>
            <pc:docMk/>
            <pc:sldMk cId="3932752384" sldId="645"/>
            <ac:spMk id="4" creationId="{00000000-0000-0000-0000-000000000000}"/>
          </ac:spMkLst>
        </pc:spChg>
        <pc:spChg chg="mod">
          <ac:chgData name="Gerson" userId="6c4494c9-e300-475e-8570-19c96c3d8172" providerId="ADAL" clId="{10D386F1-C09B-44C9-807E-A7A00ED9C7F4}" dt="2020-08-27T19:52:12.107" v="46" actId="1076"/>
          <ac:spMkLst>
            <pc:docMk/>
            <pc:sldMk cId="3932752384" sldId="645"/>
            <ac:spMk id="9" creationId="{A95289DA-B159-4831-8E96-BEC9E8E9E1ED}"/>
          </ac:spMkLst>
        </pc:spChg>
        <pc:spChg chg="del">
          <ac:chgData name="Gerson" userId="6c4494c9-e300-475e-8570-19c96c3d8172" providerId="ADAL" clId="{10D386F1-C09B-44C9-807E-A7A00ED9C7F4}" dt="2020-08-27T19:51:58.059" v="41" actId="478"/>
          <ac:spMkLst>
            <pc:docMk/>
            <pc:sldMk cId="3932752384" sldId="645"/>
            <ac:spMk id="15" creationId="{168EC2A6-6F58-4F70-992E-F4F648997BAB}"/>
          </ac:spMkLst>
        </pc:spChg>
        <pc:picChg chg="mod">
          <ac:chgData name="Gerson" userId="6c4494c9-e300-475e-8570-19c96c3d8172" providerId="ADAL" clId="{10D386F1-C09B-44C9-807E-A7A00ED9C7F4}" dt="2020-08-27T19:52:10.584" v="45" actId="1076"/>
          <ac:picMkLst>
            <pc:docMk/>
            <pc:sldMk cId="3932752384" sldId="645"/>
            <ac:picMk id="6" creationId="{C80568E2-2375-4E7E-9AD8-2B637853196E}"/>
          </ac:picMkLst>
        </pc:picChg>
        <pc:picChg chg="mod">
          <ac:chgData name="Gerson" userId="6c4494c9-e300-475e-8570-19c96c3d8172" providerId="ADAL" clId="{10D386F1-C09B-44C9-807E-A7A00ED9C7F4}" dt="2020-08-27T19:52:06.484" v="43" actId="1076"/>
          <ac:picMkLst>
            <pc:docMk/>
            <pc:sldMk cId="3932752384" sldId="645"/>
            <ac:picMk id="10" creationId="{D7424ED5-0B05-46D6-8BEA-815E0F715CE4}"/>
          </ac:picMkLst>
        </pc:picChg>
        <pc:picChg chg="del">
          <ac:chgData name="Gerson" userId="6c4494c9-e300-475e-8570-19c96c3d8172" providerId="ADAL" clId="{10D386F1-C09B-44C9-807E-A7A00ED9C7F4}" dt="2020-08-27T19:51:58.059" v="41" actId="478"/>
          <ac:picMkLst>
            <pc:docMk/>
            <pc:sldMk cId="3932752384" sldId="645"/>
            <ac:picMk id="13" creationId="{39CD8859-DC70-4E7E-BC5A-6548C476F61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24/02/2021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24/02/2021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4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27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6238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68" r:id="rId4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Ideação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000" dirty="0"/>
              <a:t>Professor Esp. Gerson Santos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6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A4EC718-7D0C-42C6-933C-0E699CB91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10</a:t>
            </a:fld>
            <a:endParaRPr lang="pt-BR" sz="7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D1709E-5CD5-42B2-A8A8-E9C5006BCC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Rede de fastfoods - Esboço</a:t>
            </a:r>
          </a:p>
        </p:txBody>
      </p:sp>
      <p:pic>
        <p:nvPicPr>
          <p:cNvPr id="10" name="Imagem 9" descr="Lousa branca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3E5A68E8-263E-434C-B69C-DE74D6E03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885" y="1463026"/>
            <a:ext cx="7698652" cy="577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8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437254" y="3350622"/>
            <a:ext cx="2417458" cy="1333046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Definidor: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253746"/>
                </a:solidFill>
              </a:rPr>
              <a:t>&lt;Gabriel </a:t>
            </a:r>
            <a:r>
              <a:rPr lang="pt-BR" sz="2400" dirty="0" err="1">
                <a:solidFill>
                  <a:srgbClr val="253746"/>
                </a:solidFill>
              </a:rPr>
              <a:t>Ortelan</a:t>
            </a:r>
            <a:r>
              <a:rPr lang="pt-BR" sz="2400" dirty="0">
                <a:solidFill>
                  <a:srgbClr val="253746"/>
                </a:solidFill>
              </a:rPr>
              <a:t>&gt;</a:t>
            </a:r>
            <a:endParaRPr lang="pt-BR" sz="12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3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Equipe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A1AAF0E8-960F-4A51-A1ED-9C8761532A2F}"/>
              </a:ext>
            </a:extLst>
          </p:cNvPr>
          <p:cNvSpPr txBox="1">
            <a:spLocks/>
          </p:cNvSpPr>
          <p:nvPr/>
        </p:nvSpPr>
        <p:spPr>
          <a:xfrm>
            <a:off x="3097271" y="3350622"/>
            <a:ext cx="2589342" cy="1333046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400" dirty="0"/>
              <a:t>Facilitador:</a:t>
            </a:r>
          </a:p>
          <a:p>
            <a:pPr marL="0" indent="0">
              <a:buFont typeface="Arial" pitchFamily="34" charset="0"/>
              <a:buNone/>
            </a:pPr>
            <a:r>
              <a:rPr lang="pt-BR" sz="2400" dirty="0">
                <a:solidFill>
                  <a:srgbClr val="253746"/>
                </a:solidFill>
              </a:rPr>
              <a:t>&lt;Sergio Trindade&gt;</a:t>
            </a:r>
            <a:endParaRPr lang="pt-BR" sz="12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3600" dirty="0"/>
          </a:p>
        </p:txBody>
      </p:sp>
      <p:pic>
        <p:nvPicPr>
          <p:cNvPr id="1026" name="Picture 2" descr="Manda Chuva Espetos - Página inicial - São Paulo - Avaliações de ...">
            <a:extLst>
              <a:ext uri="{FF2B5EF4-FFF2-40B4-BE49-F238E27FC236}">
                <a16:creationId xmlns:a16="http://schemas.microsoft.com/office/drawing/2014/main" id="{31D7B543-67C4-4F4E-B838-64F6DD0BB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254" y="1663526"/>
            <a:ext cx="936108" cy="152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AF4530-A3C4-4A0D-BD7E-28D98B926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30909" y="4534840"/>
            <a:ext cx="7881403" cy="243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1A833C9-46CD-43EB-89CA-8D5BF14EB3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97271" y="1539209"/>
            <a:ext cx="1144103" cy="163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32381971-1220-4600-B6B0-A54AB6A049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88471" y="1559587"/>
            <a:ext cx="1144103" cy="184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Texto 1">
            <a:extLst>
              <a:ext uri="{FF2B5EF4-FFF2-40B4-BE49-F238E27FC236}">
                <a16:creationId xmlns:a16="http://schemas.microsoft.com/office/drawing/2014/main" id="{5FAB8EEB-089B-4608-89FD-3DADEB193FC0}"/>
              </a:ext>
            </a:extLst>
          </p:cNvPr>
          <p:cNvSpPr txBox="1">
            <a:spLocks/>
          </p:cNvSpPr>
          <p:nvPr/>
        </p:nvSpPr>
        <p:spPr>
          <a:xfrm>
            <a:off x="5788472" y="3350622"/>
            <a:ext cx="2589342" cy="1333046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400" dirty="0"/>
              <a:t>Documentador:</a:t>
            </a:r>
          </a:p>
          <a:p>
            <a:pPr marL="0" indent="0">
              <a:buFont typeface="Arial" pitchFamily="34" charset="0"/>
              <a:buNone/>
            </a:pPr>
            <a:r>
              <a:rPr lang="pt-BR" sz="2400" dirty="0">
                <a:solidFill>
                  <a:srgbClr val="253746"/>
                </a:solidFill>
              </a:rPr>
              <a:t>&lt;Wilgner G Luz&gt;</a:t>
            </a:r>
            <a:endParaRPr lang="pt-BR" sz="1800" dirty="0">
              <a:solidFill>
                <a:srgbClr val="253746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3600" dirty="0"/>
          </a:p>
        </p:txBody>
      </p:sp>
      <p:sp>
        <p:nvSpPr>
          <p:cNvPr id="13" name="Espaço Reservado para Texto 1">
            <a:extLst>
              <a:ext uri="{FF2B5EF4-FFF2-40B4-BE49-F238E27FC236}">
                <a16:creationId xmlns:a16="http://schemas.microsoft.com/office/drawing/2014/main" id="{9F2AD31C-A1DA-4834-A529-B9BAC901B669}"/>
              </a:ext>
            </a:extLst>
          </p:cNvPr>
          <p:cNvSpPr txBox="1">
            <a:spLocks/>
          </p:cNvSpPr>
          <p:nvPr/>
        </p:nvSpPr>
        <p:spPr>
          <a:xfrm>
            <a:off x="9533157" y="1600952"/>
            <a:ext cx="2933905" cy="5257048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400" dirty="0"/>
              <a:t>Equipe: </a:t>
            </a:r>
          </a:p>
          <a:p>
            <a:pPr marL="0" indent="0">
              <a:buFont typeface="Arial" pitchFamily="34" charset="0"/>
              <a:buNone/>
            </a:pPr>
            <a:r>
              <a:rPr lang="pt-BR" sz="2400" dirty="0">
                <a:solidFill>
                  <a:srgbClr val="253746"/>
                </a:solidFill>
              </a:rPr>
              <a:t>&lt;Guilherme soares&gt;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253746"/>
                </a:solidFill>
              </a:rPr>
              <a:t>&lt;Luiz Berto&gt;</a:t>
            </a:r>
          </a:p>
          <a:p>
            <a:pPr marL="0" indent="0">
              <a:buFont typeface="Arial" pitchFamily="34" charset="0"/>
              <a:buNone/>
            </a:pPr>
            <a:endParaRPr lang="pt-BR" sz="1800" dirty="0">
              <a:solidFill>
                <a:srgbClr val="253746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1800" dirty="0">
              <a:solidFill>
                <a:srgbClr val="253746"/>
              </a:solidFill>
            </a:endParaRP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7717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631273"/>
            <a:ext cx="12448085" cy="3312368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Porque vamos fazer esse projeto de PI?</a:t>
            </a:r>
          </a:p>
          <a:p>
            <a:pPr marL="0" indent="0">
              <a:buNone/>
            </a:pPr>
            <a:r>
              <a:rPr lang="pt-BR" sz="2800" dirty="0"/>
              <a:t>R: Para aprender e aplicar o conhecimento técnico, e melhorar profissionalmente.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O que queremos ganhar com isso no final do semestre?</a:t>
            </a:r>
          </a:p>
          <a:p>
            <a:pPr marL="0" indent="0">
              <a:buNone/>
            </a:pPr>
            <a:r>
              <a:rPr lang="pt-BR" sz="2800" dirty="0"/>
              <a:t>R: Aprendizado em </a:t>
            </a:r>
            <a:r>
              <a:rPr lang="pt-BR" sz="2800" dirty="0" err="1"/>
              <a:t>java</a:t>
            </a:r>
            <a:r>
              <a:rPr lang="pt-BR" sz="2800" dirty="0"/>
              <a:t> e sistemas operacionais  e realizar mais do que o escopo esperado. 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Como o projeto pode me ajudar na empresa e no aprendizado?</a:t>
            </a:r>
          </a:p>
          <a:p>
            <a:pPr marL="0" indent="0">
              <a:buNone/>
            </a:pPr>
            <a:r>
              <a:rPr lang="pt-BR" sz="2800" dirty="0"/>
              <a:t>R: Levar ideias de melhorias para a empresa e melhorar o trabalho em equipe.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1400" dirty="0">
              <a:solidFill>
                <a:srgbClr val="253746"/>
              </a:solidFill>
            </a:endParaRPr>
          </a:p>
          <a:p>
            <a:endParaRPr lang="pt-BR" sz="1400" dirty="0">
              <a:solidFill>
                <a:srgbClr val="253746"/>
              </a:solidFill>
            </a:endParaRPr>
          </a:p>
          <a:p>
            <a:endParaRPr lang="pt-BR" sz="1400" dirty="0">
              <a:solidFill>
                <a:srgbClr val="253746"/>
              </a:solidFill>
            </a:endParaRPr>
          </a:p>
          <a:p>
            <a:endParaRPr lang="pt-BR" sz="2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Meta Otimista do Semestre (Nosso longo prazo)</a:t>
            </a:r>
          </a:p>
        </p:txBody>
      </p:sp>
    </p:spTree>
    <p:extLst>
      <p:ext uri="{BB962C8B-B14F-4D97-AF65-F5344CB8AC3E}">
        <p14:creationId xmlns:p14="http://schemas.microsoft.com/office/powerpoint/2010/main" val="30029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631273"/>
            <a:ext cx="12448085" cy="3312368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Porque vamos fazer esse projeto de PI?</a:t>
            </a:r>
          </a:p>
          <a:p>
            <a:pPr marL="0" indent="0">
              <a:buNone/>
            </a:pPr>
            <a:r>
              <a:rPr lang="pt-BR" sz="2800" dirty="0"/>
              <a:t>R: Para passar de semestre.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O que queremos ganhar com isso no final do semestre?</a:t>
            </a:r>
          </a:p>
          <a:p>
            <a:pPr marL="0" indent="0">
              <a:buNone/>
            </a:pPr>
            <a:r>
              <a:rPr lang="pt-BR" sz="2800" dirty="0"/>
              <a:t>R: Apenas ganhar notas nas disciplinas.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Como o projeto pode me ajudar na empresa e no aprendizado?</a:t>
            </a:r>
          </a:p>
          <a:p>
            <a:pPr marL="0" indent="0">
              <a:buNone/>
            </a:pPr>
            <a:r>
              <a:rPr lang="pt-BR" sz="2800" dirty="0"/>
              <a:t>R: Experiencias em projetos e experiencias em geral.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1400" dirty="0">
              <a:solidFill>
                <a:srgbClr val="253746"/>
              </a:solidFill>
            </a:endParaRPr>
          </a:p>
          <a:p>
            <a:endParaRPr lang="pt-BR" sz="1400" dirty="0">
              <a:solidFill>
                <a:srgbClr val="253746"/>
              </a:solidFill>
            </a:endParaRPr>
          </a:p>
          <a:p>
            <a:endParaRPr lang="pt-BR" sz="1400" dirty="0">
              <a:solidFill>
                <a:srgbClr val="253746"/>
              </a:solidFill>
            </a:endParaRPr>
          </a:p>
          <a:p>
            <a:endParaRPr lang="pt-BR" sz="2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Meta Pessimista do Semestre (Nosso longo prazo)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971F06C-265C-4612-B0F4-A213049BA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147208" y="5603523"/>
            <a:ext cx="1144103" cy="184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alão de Fala: Oval 7">
            <a:extLst>
              <a:ext uri="{FF2B5EF4-FFF2-40B4-BE49-F238E27FC236}">
                <a16:creationId xmlns:a16="http://schemas.microsoft.com/office/drawing/2014/main" id="{3A6BB1BF-F67B-470F-BFC9-CDC83830F2AC}"/>
              </a:ext>
            </a:extLst>
          </p:cNvPr>
          <p:cNvSpPr/>
          <p:nvPr/>
        </p:nvSpPr>
        <p:spPr>
          <a:xfrm>
            <a:off x="11500137" y="5304524"/>
            <a:ext cx="1942813" cy="1725292"/>
          </a:xfrm>
          <a:prstGeom prst="wedgeEllipseCallout">
            <a:avLst>
              <a:gd name="adj1" fmla="val -71852"/>
              <a:gd name="adj2" fmla="val 1402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32B9CD"/>
                </a:solidFill>
              </a:rPr>
              <a:t>EU ESCREVO NOS SLIDES</a:t>
            </a:r>
          </a:p>
        </p:txBody>
      </p:sp>
    </p:spTree>
    <p:extLst>
      <p:ext uri="{BB962C8B-B14F-4D97-AF65-F5344CB8AC3E}">
        <p14:creationId xmlns:p14="http://schemas.microsoft.com/office/powerpoint/2010/main" val="362809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8B82F40-8027-4368-836A-468BEBF13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700" dirty="0"/>
          </a:p>
        </p:txBody>
      </p:sp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19A48A45-8EB4-4A59-8902-D8D2D4576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760" y="47876"/>
            <a:ext cx="10137686" cy="765639"/>
          </a:xfrm>
        </p:spPr>
        <p:txBody>
          <a:bodyPr/>
          <a:lstStyle/>
          <a:p>
            <a:r>
              <a:rPr lang="pt-BR" sz="4000" dirty="0"/>
              <a:t>11. Esboço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42409E58-7A14-469C-BA0E-8AF4C719E506}"/>
              </a:ext>
            </a:extLst>
          </p:cNvPr>
          <p:cNvSpPr txBox="1">
            <a:spLocks/>
          </p:cNvSpPr>
          <p:nvPr/>
        </p:nvSpPr>
        <p:spPr>
          <a:xfrm>
            <a:off x="295525" y="851111"/>
            <a:ext cx="7292077" cy="270224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dirty="0">
                <a:solidFill>
                  <a:srgbClr val="292C34"/>
                </a:solidFill>
                <a:latin typeface="Exo 2" panose="00000500000000000000" pitchFamily="50" charset="0"/>
              </a:rPr>
              <a:t>É a melhor ideia de cada um colocada no papel.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dirty="0">
                <a:solidFill>
                  <a:srgbClr val="292C34"/>
                </a:solidFill>
                <a:latin typeface="Exo 2" panose="00000500000000000000" pitchFamily="50" charset="0"/>
              </a:rPr>
              <a:t>É um </a:t>
            </a:r>
            <a:r>
              <a:rPr lang="pt-BR" sz="2400" dirty="0" err="1">
                <a:solidFill>
                  <a:srgbClr val="292C34"/>
                </a:solidFill>
                <a:latin typeface="Exo 2" panose="00000500000000000000" pitchFamily="50" charset="0"/>
              </a:rPr>
              <a:t>storyboard</a:t>
            </a:r>
            <a:r>
              <a:rPr lang="pt-BR" sz="2400" dirty="0">
                <a:solidFill>
                  <a:srgbClr val="292C34"/>
                </a:solidFill>
                <a:latin typeface="Exo 2" panose="00000500000000000000" pitchFamily="50" charset="0"/>
              </a:rPr>
              <a:t>  de painéis desenhados em post its exibindo o que os seus clientes vão ver ao interagir com seu produto ou serviço.</a:t>
            </a:r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1E49911B-DCC8-40E6-B4DE-85504F3BA15B}"/>
              </a:ext>
            </a:extLst>
          </p:cNvPr>
          <p:cNvSpPr txBox="1">
            <a:spLocks/>
          </p:cNvSpPr>
          <p:nvPr/>
        </p:nvSpPr>
        <p:spPr>
          <a:xfrm>
            <a:off x="185452" y="3763286"/>
            <a:ext cx="7292077" cy="3176071"/>
          </a:xfrm>
          <a:prstGeom prst="rect">
            <a:avLst/>
          </a:prstGeom>
          <a:solidFill>
            <a:srgbClr val="32B9CD"/>
          </a:solidFill>
          <a:ln>
            <a:noFill/>
          </a:ln>
        </p:spPr>
        <p:txBody>
          <a:bodyPr anchor="ctr"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  <a:latin typeface="Exo 2" panose="00000500000000000000" pitchFamily="50" charset="0"/>
              </a:rPr>
              <a:t>Dicas: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pt-BR" sz="2400" b="1" dirty="0">
                <a:solidFill>
                  <a:schemeClr val="bg1"/>
                </a:solidFill>
                <a:latin typeface="Exo 2" panose="00000500000000000000" pitchFamily="50" charset="0"/>
              </a:rPr>
              <a:t>Deve ser autoexplicativo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pt-BR" sz="2400" b="1" dirty="0">
                <a:solidFill>
                  <a:schemeClr val="bg1"/>
                </a:solidFill>
                <a:latin typeface="Exo 2" panose="00000500000000000000" pitchFamily="50" charset="0"/>
              </a:rPr>
              <a:t>Deve ser anônimo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pt-BR" sz="2400" b="1" dirty="0">
                <a:solidFill>
                  <a:schemeClr val="bg1"/>
                </a:solidFill>
                <a:latin typeface="Exo 2" panose="00000500000000000000" pitchFamily="50" charset="0"/>
              </a:rPr>
              <a:t>Palavras são importantes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pt-BR" sz="2400" b="1" dirty="0">
                <a:solidFill>
                  <a:schemeClr val="bg1"/>
                </a:solidFill>
                <a:latin typeface="Exo 2" panose="00000500000000000000" pitchFamily="50" charset="0"/>
              </a:rPr>
              <a:t>Use um título marcante</a:t>
            </a:r>
          </a:p>
        </p:txBody>
      </p:sp>
      <p:pic>
        <p:nvPicPr>
          <p:cNvPr id="10" name="Imagem 9" descr="Texto preto sobre fundo branco&#10;&#10;Descrição gerada automaticamente">
            <a:extLst>
              <a:ext uri="{FF2B5EF4-FFF2-40B4-BE49-F238E27FC236}">
                <a16:creationId xmlns:a16="http://schemas.microsoft.com/office/drawing/2014/main" id="{3B4BB83F-E0B7-4D84-8A8A-BC46CFA07D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7279729" y="1616454"/>
            <a:ext cx="6423499" cy="481762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74FA4C2-2C3B-42D5-AE10-8B5B3779E621}"/>
              </a:ext>
            </a:extLst>
          </p:cNvPr>
          <p:cNvSpPr txBox="1"/>
          <p:nvPr/>
        </p:nvSpPr>
        <p:spPr>
          <a:xfrm>
            <a:off x="9072793" y="266336"/>
            <a:ext cx="2690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50000"/>
                  </a:schemeClr>
                </a:solidFill>
              </a:rPr>
              <a:t>FAST SUPPORT</a:t>
            </a:r>
          </a:p>
        </p:txBody>
      </p:sp>
    </p:spTree>
    <p:extLst>
      <p:ext uri="{BB962C8B-B14F-4D97-AF65-F5344CB8AC3E}">
        <p14:creationId xmlns:p14="http://schemas.microsoft.com/office/powerpoint/2010/main" val="344340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5325257-34AC-47FB-BC87-4971DE821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7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D9D375-2067-4C9F-8C04-99BA41EBA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Data center - Esboço</a:t>
            </a:r>
          </a:p>
        </p:txBody>
      </p:sp>
      <p:pic>
        <p:nvPicPr>
          <p:cNvPr id="6" name="Imagem 5" descr="Lousa branca com texto preto sobre fundo branco&#10;&#10;Descrição gerada automaticamente">
            <a:extLst>
              <a:ext uri="{FF2B5EF4-FFF2-40B4-BE49-F238E27FC236}">
                <a16:creationId xmlns:a16="http://schemas.microsoft.com/office/drawing/2014/main" id="{6C956045-3F6E-4CEC-8F6F-D82D3CF1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089" y="1534152"/>
            <a:ext cx="8964574" cy="50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88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8DD24E2-A657-42FB-941D-697F1E1F1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7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F4CEB0-CC31-46FC-BE3F-90DA908686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Mineradora de bitcoin - Esboço</a:t>
            </a:r>
          </a:p>
        </p:txBody>
      </p:sp>
      <p:pic>
        <p:nvPicPr>
          <p:cNvPr id="6" name="Imagem 5" descr="Calendário&#10;&#10;Descrição gerada automaticamente">
            <a:extLst>
              <a:ext uri="{FF2B5EF4-FFF2-40B4-BE49-F238E27FC236}">
                <a16:creationId xmlns:a16="http://schemas.microsoft.com/office/drawing/2014/main" id="{EE3208D2-D795-466D-BA53-C0D7E1CA0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52260" y="274807"/>
            <a:ext cx="5316513" cy="75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9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B79FB9B-D03E-4F7D-9CF2-71F77FFBE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7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F8902B-23BB-45DB-B507-1192CD74AC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Empresa Automobilística - Esboço</a:t>
            </a:r>
          </a:p>
        </p:txBody>
      </p:sp>
      <p:pic>
        <p:nvPicPr>
          <p:cNvPr id="6" name="Imagem 5" descr="Diagrama, Desenho técnico, Esquemático&#10;&#10;Descrição gerada automaticamente">
            <a:extLst>
              <a:ext uri="{FF2B5EF4-FFF2-40B4-BE49-F238E27FC236}">
                <a16:creationId xmlns:a16="http://schemas.microsoft.com/office/drawing/2014/main" id="{56774B83-87BE-4394-ACD3-F99F6E2E48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19957" y="274807"/>
            <a:ext cx="5203035" cy="75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2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77E03B-01CC-4CB3-9085-46E289DF3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7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E79D0C-82F1-417B-BAB4-D4BB645A3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Instituição de ensino - Esboço</a:t>
            </a:r>
          </a:p>
        </p:txBody>
      </p:sp>
      <p:pic>
        <p:nvPicPr>
          <p:cNvPr id="6" name="Imagem 5" descr="Lousa branca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D2E36BBC-748F-46F2-A91F-9A81F097D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34" y="1103971"/>
            <a:ext cx="5072682" cy="61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21246"/>
      </p:ext>
    </p:extLst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323129-B204-40D5-AFF8-9C9A9BF3922E}">
  <ds:schemaRefs>
    <ds:schemaRef ds:uri="bbcd8c33-6940-4d4c-a587-bbc736ca1e4d"/>
    <ds:schemaRef ds:uri="http://purl.org/dc/dcmitype/"/>
    <ds:schemaRef ds:uri="http://schemas.microsoft.com/office/infopath/2007/PartnerControls"/>
    <ds:schemaRef ds:uri="4327b14a-fe89-488e-9f6d-9658cacf372b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</TotalTime>
  <Words>287</Words>
  <Application>Microsoft Office PowerPoint</Application>
  <PresentationFormat>Personalizar</PresentationFormat>
  <Paragraphs>75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Exo 2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ÍTALO DE SOUZA</cp:lastModifiedBy>
  <cp:revision>13</cp:revision>
  <dcterms:created xsi:type="dcterms:W3CDTF">2016-12-01T16:19:35Z</dcterms:created>
  <dcterms:modified xsi:type="dcterms:W3CDTF">2021-02-24T23:58:33Z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