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67B89F-200E-0000-A89A-2502E1B7A9BC}" v="35" dt="2021-03-27T15:38:08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C5E8CFC-2C40-4D1B-9CFF-0F060BAAB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CF9910BB-A309-45D4-85D6-72037E368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911" y="-143079"/>
            <a:ext cx="12637292" cy="714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1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8F481B-F660-42F4-A2D2-547B6312F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3" y="7292"/>
            <a:ext cx="9934573" cy="68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8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</cp:revision>
  <dcterms:created xsi:type="dcterms:W3CDTF">2021-03-27T15:33:40Z</dcterms:created>
  <dcterms:modified xsi:type="dcterms:W3CDTF">2021-03-27T21:33:23Z</dcterms:modified>
</cp:coreProperties>
</file>