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16BC-8167-4B8E-A9F2-118EF4BC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413DA-0357-483A-BFBB-2FDDD0B8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A2A76-9F4F-4349-AA78-078E5D0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E4991-2A40-40B2-AEAE-AF5E4B41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4A7E6-8AB1-486F-A604-60473F6B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FE33-973F-414F-9F83-1ADD440A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11F9C-3B20-4124-99B8-D526F999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1C56E-C060-4B81-8FD8-301FC341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A83B7-B822-4DE7-9BF9-C1A84CA3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CBDC3-F8F2-48DD-A9FA-099B6B7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5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D2E7A-5019-4052-A132-02616A827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0EBA97-159E-47FD-A118-48ACF6BE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C3621-BFE3-438E-9984-D447CEBC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051D3-8D1B-4702-BB6B-9E2A347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35F9F-D1A2-4844-9FAC-9CF378ED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CA3B-380C-49A9-B189-66F57A0D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7EFB2-D13E-4199-8579-CBE95D49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FC3A8-AE8B-438E-91D8-B40A60F6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55C9C-59EC-41A3-8331-BB047FA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05B6F-2626-4775-83A6-CF72519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B09C3-D195-4535-AF50-13AD31E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DC387-21D5-48F2-A51C-7EC0F152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8F3-6072-49DC-9FFD-EFD7328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CE1C7-CBF0-4EC1-8684-5B7CF79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BA1F7-B636-4F33-BE7F-481244D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B8EB2-6664-44F3-8EC3-3EE20C1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FD69B-D236-439C-9A30-A7915255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2FF14-36A5-4099-B98A-4100AB238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B995B-2508-4ECA-A4C9-C9C6882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34612-B7DB-4174-835B-396102AF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E2BA97-85D5-4EB3-8B05-EB2AF0A7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3D6E-4FD2-41AA-91D0-E2D8434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8002F-0D33-43B1-9290-9EB30F9F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8CD0D-6DA2-49A8-B97B-16755AFE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09F0DF-5698-4544-8115-E337CBCD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3764A-35E2-4D72-9FAD-2DD23344B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D00E69-9774-46A3-A6F4-CE52A3B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2C5DC-9211-45CC-BF58-E0BE558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A92250-FEFF-4A3C-B226-91A20EE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E2C07-451B-4984-929E-8560CA74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18F3E4-D0A9-4470-8D57-E615EB9A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6D732-9417-458D-A8DE-9B9ECF0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5D0B8D-4FE0-41EC-BD84-ED3FA5C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68E5BA-C077-4D5D-95C5-1775A83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E55A4-2FF4-4582-9C44-CA7081D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52D44-2FC2-4D16-9CD7-5F122D6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852C-B55B-47D4-9154-383B4645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ECBD5-EFF0-4E74-ABCC-F7B9AE0D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3EF08E-5C31-45ED-BFDD-DCF96C53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3CCBE-10F1-413A-BA00-927115DB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F400D-18D7-4D1D-B418-13F6CF0D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65AFA-B335-48A5-936A-073982D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C0092-9D00-4840-AFB5-DB6A47FB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7CA169-0AA4-486C-B118-2716F318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288A7-E00E-4BF4-BE19-9D274182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4226C-7A3D-4537-87C8-480D0766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930D-8C72-411C-A10F-3CCB18E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A2246-EA1F-4977-8000-82FC019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73D28B-F805-48AB-895B-2FEA4C00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5BA81-59B1-4972-B54F-B388EDBA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5D456-D3F0-4C07-83EB-D9DF1568E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0A2E-983C-481D-B69F-B5B6ADB7140C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44681-0A1C-4C77-A524-770DD61AE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FA821-D5CE-4980-A522-721EDE7CD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ABE3DD-0B4E-4244-B9CF-5E4E37FA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0237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0B184E-AF66-46DA-A24E-988C775F8638}"/>
              </a:ext>
            </a:extLst>
          </p:cNvPr>
          <p:cNvSpPr txBox="1"/>
          <p:nvPr/>
        </p:nvSpPr>
        <p:spPr>
          <a:xfrm>
            <a:off x="3454166" y="188563"/>
            <a:ext cx="622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Lean UX Canvas – Projeto Grupo10 Fade 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Solutions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45C743-3780-4468-9BEF-7B639F9A90DC}"/>
              </a:ext>
            </a:extLst>
          </p:cNvPr>
          <p:cNvSpPr/>
          <p:nvPr/>
        </p:nvSpPr>
        <p:spPr>
          <a:xfrm>
            <a:off x="317647" y="4546614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Pessoas com fome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B0DAA-30E6-43E1-BE4D-DA0C8150B8EA}"/>
              </a:ext>
            </a:extLst>
          </p:cNvPr>
          <p:cNvSpPr/>
          <p:nvPr/>
        </p:nvSpPr>
        <p:spPr>
          <a:xfrm>
            <a:off x="258768" y="1855752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Excesso de Fila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062F7-8285-46F6-B9ED-17BD22A69E48}"/>
              </a:ext>
            </a:extLst>
          </p:cNvPr>
          <p:cNvSpPr/>
          <p:nvPr/>
        </p:nvSpPr>
        <p:spPr>
          <a:xfrm>
            <a:off x="4598154" y="4630956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as atividades do 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9A890D-4259-4FBC-8D71-0B1BFF937BFA}"/>
              </a:ext>
            </a:extLst>
          </p:cNvPr>
          <p:cNvSpPr/>
          <p:nvPr/>
        </p:nvSpPr>
        <p:spPr>
          <a:xfrm>
            <a:off x="1411293" y="2846506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Dificuldade na tomada de decisão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ADCD3-0380-4301-AAE4-8C67A5A89B96}"/>
              </a:ext>
            </a:extLst>
          </p:cNvPr>
          <p:cNvSpPr/>
          <p:nvPr/>
        </p:nvSpPr>
        <p:spPr>
          <a:xfrm>
            <a:off x="4665783" y="2787074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 os computadores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84958B-EDA2-4B01-BA51-1728FADBD371}"/>
              </a:ext>
            </a:extLst>
          </p:cNvPr>
          <p:cNvSpPr/>
          <p:nvPr/>
        </p:nvSpPr>
        <p:spPr>
          <a:xfrm>
            <a:off x="4665784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um aplicativo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C88BD8-E15F-43BA-BD04-C4C545FE5158}"/>
              </a:ext>
            </a:extLst>
          </p:cNvPr>
          <p:cNvSpPr/>
          <p:nvPr/>
        </p:nvSpPr>
        <p:spPr>
          <a:xfrm>
            <a:off x="2147749" y="4546614"/>
            <a:ext cx="1736554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Donos de Estabelecimento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FA2DF37-C146-4B12-9E89-60563ED308F6}"/>
              </a:ext>
            </a:extLst>
          </p:cNvPr>
          <p:cNvSpPr/>
          <p:nvPr/>
        </p:nvSpPr>
        <p:spPr>
          <a:xfrm>
            <a:off x="4598154" y="5565085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o trajeto que o funcionário esta fazendo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BA569A-54CA-43CC-8085-853D189A2754}"/>
              </a:ext>
            </a:extLst>
          </p:cNvPr>
          <p:cNvSpPr/>
          <p:nvPr/>
        </p:nvSpPr>
        <p:spPr>
          <a:xfrm>
            <a:off x="2417395" y="2008153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baixa produtividade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808ED1-57A6-45E5-93F4-549DCC5739AD}"/>
              </a:ext>
            </a:extLst>
          </p:cNvPr>
          <p:cNvSpPr/>
          <p:nvPr/>
        </p:nvSpPr>
        <p:spPr>
          <a:xfrm>
            <a:off x="4687206" y="3709014"/>
            <a:ext cx="1796258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Adicionar ou modificar o local de uma maquina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82F009-D881-49BD-AEA5-344D72ADAC05}"/>
              </a:ext>
            </a:extLst>
          </p:cNvPr>
          <p:cNvSpPr/>
          <p:nvPr/>
        </p:nvSpPr>
        <p:spPr>
          <a:xfrm>
            <a:off x="6564383" y="1914319"/>
            <a:ext cx="1623271" cy="14328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Mostrar em qual estabelecimento está com poucas filas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9D4953-8011-4163-8792-778304C93864}"/>
              </a:ext>
            </a:extLst>
          </p:cNvPr>
          <p:cNvSpPr/>
          <p:nvPr/>
        </p:nvSpPr>
        <p:spPr>
          <a:xfrm>
            <a:off x="8550731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Cliente Satisfeito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EB0080-0E99-4106-B1A2-20F6FB0CCBF6}"/>
              </a:ext>
            </a:extLst>
          </p:cNvPr>
          <p:cNvSpPr/>
          <p:nvPr/>
        </p:nvSpPr>
        <p:spPr>
          <a:xfrm>
            <a:off x="8550731" y="2966275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Menores filas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2679B5-FFC0-4734-9D69-D4E2F409BDB0}"/>
              </a:ext>
            </a:extLst>
          </p:cNvPr>
          <p:cNvSpPr/>
          <p:nvPr/>
        </p:nvSpPr>
        <p:spPr>
          <a:xfrm>
            <a:off x="8571509" y="4073971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maior produtividade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B438BF-6BA8-41C6-B692-47449AAF551C}"/>
              </a:ext>
            </a:extLst>
          </p:cNvPr>
          <p:cNvSpPr/>
          <p:nvPr/>
        </p:nvSpPr>
        <p:spPr>
          <a:xfrm>
            <a:off x="8621462" y="5348528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Melhores tomadas de decisão </a:t>
            </a:r>
          </a:p>
        </p:txBody>
      </p:sp>
    </p:spTree>
    <p:extLst>
      <p:ext uri="{BB962C8B-B14F-4D97-AF65-F5344CB8AC3E}">
        <p14:creationId xmlns:p14="http://schemas.microsoft.com/office/powerpoint/2010/main" val="26640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AC9241A1-CF74-41F5-8E6A-EF0E5F9D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905"/>
            <a:ext cx="12191999" cy="698141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7E7EAB-C1D8-4042-A06B-C7CD86446C33}"/>
              </a:ext>
            </a:extLst>
          </p:cNvPr>
          <p:cNvSpPr/>
          <p:nvPr/>
        </p:nvSpPr>
        <p:spPr>
          <a:xfrm>
            <a:off x="2557352" y="379290"/>
            <a:ext cx="1276417" cy="52672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Totens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DBE315-90AC-4D2B-AF92-68500A23FDDA}"/>
              </a:ext>
            </a:extLst>
          </p:cNvPr>
          <p:cNvSpPr/>
          <p:nvPr/>
        </p:nvSpPr>
        <p:spPr>
          <a:xfrm>
            <a:off x="2557352" y="3039851"/>
            <a:ext cx="1930758" cy="52672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Sistema para monitorar maquinas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7ADF41-8161-4A53-AA44-9439C9140EB5}"/>
              </a:ext>
            </a:extLst>
          </p:cNvPr>
          <p:cNvSpPr/>
          <p:nvPr/>
        </p:nvSpPr>
        <p:spPr>
          <a:xfrm>
            <a:off x="260058" y="484247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 de Fast-food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B78805-1915-492B-B038-7A2A10808C7B}"/>
              </a:ext>
            </a:extLst>
          </p:cNvPr>
          <p:cNvSpPr/>
          <p:nvPr/>
        </p:nvSpPr>
        <p:spPr>
          <a:xfrm>
            <a:off x="4999573" y="2156594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Site flexível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5C2285-03DD-4AB8-BBDC-2D3AE87030EF}"/>
              </a:ext>
            </a:extLst>
          </p:cNvPr>
          <p:cNvSpPr/>
          <p:nvPr/>
        </p:nvSpPr>
        <p:spPr>
          <a:xfrm>
            <a:off x="7374676" y="3039851"/>
            <a:ext cx="1333096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Boca a Boca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1D6D6A-43CF-455C-8BB2-2CCEADCC6ECA}"/>
              </a:ext>
            </a:extLst>
          </p:cNvPr>
          <p:cNvSpPr/>
          <p:nvPr/>
        </p:nvSpPr>
        <p:spPr>
          <a:xfrm>
            <a:off x="7374676" y="3685952"/>
            <a:ext cx="1333096" cy="38915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sociais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DC8878-77A9-45F5-AA71-568F0B4A3153}"/>
              </a:ext>
            </a:extLst>
          </p:cNvPr>
          <p:cNvSpPr/>
          <p:nvPr/>
        </p:nvSpPr>
        <p:spPr>
          <a:xfrm>
            <a:off x="6271900" y="5558680"/>
            <a:ext cx="1605362" cy="6072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Parcerias com empresas de fast food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DE9B3C6-13DB-44BB-8654-86789F5D2165}"/>
              </a:ext>
            </a:extLst>
          </p:cNvPr>
          <p:cNvSpPr/>
          <p:nvPr/>
        </p:nvSpPr>
        <p:spPr>
          <a:xfrm>
            <a:off x="260058" y="5624256"/>
            <a:ext cx="1472912" cy="3891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Plataforma de monitoramento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B7C28C-D87D-4E44-A646-DBDAF21AFFCC}"/>
              </a:ext>
            </a:extLst>
          </p:cNvPr>
          <p:cNvSpPr/>
          <p:nvPr/>
        </p:nvSpPr>
        <p:spPr>
          <a:xfrm>
            <a:off x="260058" y="6132352"/>
            <a:ext cx="1409351" cy="46139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Marketing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557487-814B-41D5-B1A9-F8905FE5D1D9}"/>
              </a:ext>
            </a:extLst>
          </p:cNvPr>
          <p:cNvSpPr/>
          <p:nvPr/>
        </p:nvSpPr>
        <p:spPr>
          <a:xfrm>
            <a:off x="2271885" y="5624256"/>
            <a:ext cx="1100489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 de suporte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C3C25B-831C-4D65-B654-15FDDA10CBC2}"/>
              </a:ext>
            </a:extLst>
          </p:cNvPr>
          <p:cNvSpPr/>
          <p:nvPr/>
        </p:nvSpPr>
        <p:spPr>
          <a:xfrm>
            <a:off x="7504972" y="343610"/>
            <a:ext cx="1276417" cy="52672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Automatizado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DAC9DE-D9FE-4C3A-869F-B40BC8901739}"/>
              </a:ext>
            </a:extLst>
          </p:cNvPr>
          <p:cNvSpPr/>
          <p:nvPr/>
        </p:nvSpPr>
        <p:spPr>
          <a:xfrm>
            <a:off x="2586849" y="3880527"/>
            <a:ext cx="1246920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Geolocalização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77F032D-01E5-4BEB-AE00-5E27FDBA78A2}"/>
              </a:ext>
            </a:extLst>
          </p:cNvPr>
          <p:cNvSpPr/>
          <p:nvPr/>
        </p:nvSpPr>
        <p:spPr>
          <a:xfrm>
            <a:off x="9922174" y="448075"/>
            <a:ext cx="1788011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 de Fast-Food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9B8B8D6-7E2A-4042-BE33-298C66B585B1}"/>
              </a:ext>
            </a:extLst>
          </p:cNvPr>
          <p:cNvSpPr/>
          <p:nvPr/>
        </p:nvSpPr>
        <p:spPr>
          <a:xfrm>
            <a:off x="2586849" y="1193447"/>
            <a:ext cx="1276417" cy="52672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Tablets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0E8242C-0F5B-484D-BF69-B5D9156D5462}"/>
              </a:ext>
            </a:extLst>
          </p:cNvPr>
          <p:cNvSpPr/>
          <p:nvPr/>
        </p:nvSpPr>
        <p:spPr>
          <a:xfrm>
            <a:off x="4999573" y="331196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 a experiência do cliente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AD0A104-430E-4D40-A43D-C1FC70A401F0}"/>
              </a:ext>
            </a:extLst>
          </p:cNvPr>
          <p:cNvSpPr/>
          <p:nvPr/>
        </p:nvSpPr>
        <p:spPr>
          <a:xfrm>
            <a:off x="4999573" y="1289508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Agiliza as vendas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047ABE1-4FDE-4572-A812-DEC103AC6525}"/>
              </a:ext>
            </a:extLst>
          </p:cNvPr>
          <p:cNvSpPr/>
          <p:nvPr/>
        </p:nvSpPr>
        <p:spPr>
          <a:xfrm>
            <a:off x="4999573" y="3207785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Manutenção  rápida e eficiente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43085D3-050A-4F07-AEDD-81CD15FCB49D}"/>
              </a:ext>
            </a:extLst>
          </p:cNvPr>
          <p:cNvSpPr/>
          <p:nvPr/>
        </p:nvSpPr>
        <p:spPr>
          <a:xfrm>
            <a:off x="9922173" y="1099826"/>
            <a:ext cx="1788011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do Fast-Food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1ECACAD-22F5-4958-9C9E-C19ABABAC394}"/>
              </a:ext>
            </a:extLst>
          </p:cNvPr>
          <p:cNvSpPr/>
          <p:nvPr/>
        </p:nvSpPr>
        <p:spPr>
          <a:xfrm>
            <a:off x="9922173" y="1812506"/>
            <a:ext cx="1788011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Donos de franquias de Fast-Food</a:t>
            </a:r>
          </a:p>
        </p:txBody>
      </p:sp>
    </p:spTree>
    <p:extLst>
      <p:ext uri="{BB962C8B-B14F-4D97-AF65-F5344CB8AC3E}">
        <p14:creationId xmlns:p14="http://schemas.microsoft.com/office/powerpoint/2010/main" val="2639967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ESTEVES TRINDADE</dc:creator>
  <cp:lastModifiedBy>SERGIO ESTEVES TRINDADE</cp:lastModifiedBy>
  <cp:revision>21</cp:revision>
  <dcterms:created xsi:type="dcterms:W3CDTF">2021-02-25T22:41:58Z</dcterms:created>
  <dcterms:modified xsi:type="dcterms:W3CDTF">2021-03-08T22:42:44Z</dcterms:modified>
</cp:coreProperties>
</file>