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20"/>
  </p:notesMasterIdLst>
  <p:sldIdLst>
    <p:sldId id="256" r:id="rId2"/>
    <p:sldId id="257" r:id="rId3"/>
    <p:sldId id="258" r:id="rId4"/>
    <p:sldId id="286" r:id="rId5"/>
    <p:sldId id="259" r:id="rId6"/>
    <p:sldId id="260" r:id="rId7"/>
    <p:sldId id="287" r:id="rId8"/>
    <p:sldId id="261" r:id="rId9"/>
    <p:sldId id="288" r:id="rId10"/>
    <p:sldId id="289" r:id="rId11"/>
    <p:sldId id="290" r:id="rId12"/>
    <p:sldId id="294" r:id="rId13"/>
    <p:sldId id="295" r:id="rId14"/>
    <p:sldId id="298" r:id="rId15"/>
    <p:sldId id="262" r:id="rId16"/>
    <p:sldId id="296" r:id="rId17"/>
    <p:sldId id="279" r:id="rId18"/>
    <p:sldId id="297" r:id="rId19"/>
  </p:sldIdLst>
  <p:sldSz cx="9144000" cy="5143500" type="screen16x9"/>
  <p:notesSz cx="6858000" cy="9144000"/>
  <p:embeddedFontLst>
    <p:embeddedFont>
      <p:font typeface="Arvo" panose="020B0604020202020204" charset="0"/>
      <p:regular r:id="rId21"/>
      <p:bold r:id="rId22"/>
      <p:italic r:id="rId23"/>
      <p:boldItalic r:id="rId24"/>
    </p:embeddedFont>
    <p:embeddedFont>
      <p:font typeface="Roboto Condensed" panose="020B0604020202020204" charset="0"/>
      <p:regular r:id="rId25"/>
      <p:bold r:id="rId26"/>
      <p:italic r:id="rId27"/>
      <p:boldItalic r:id="rId28"/>
    </p:embeddedFont>
    <p:embeddedFont>
      <p:font typeface="Roboto Condensed Light" panose="020B0604020202020204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59B29F-00CF-0000-703C-EEB1AB741AFF}" v="634" dt="2021-03-08T21:03:51.741"/>
    <p1510:client id="{27CF5A67-61AC-F26C-E210-523EBCEAA2CC}" v="133" dt="2021-03-09T17:30:40.239"/>
    <p1510:client id="{769B0331-1986-33AE-0540-889D8D2A53E9}" v="50" dt="2021-03-10T00:38:43.511"/>
    <p1510:client id="{A26BA555-84A8-40B4-113E-809567E16D80}" v="12" dt="2021-03-08T21:35:11.076"/>
    <p1510:client id="{F27F0B3C-AF2C-46C1-8BA9-51B8431AAC58}" v="6" dt="2021-03-09T22:00:11.098"/>
  </p1510:revLst>
</p1510:revInfo>
</file>

<file path=ppt/tableStyles.xml><?xml version="1.0" encoding="utf-8"?>
<a:tblStyleLst xmlns:a="http://schemas.openxmlformats.org/drawingml/2006/main" def="{025D08E4-4CB9-4A25-91DF-C19B82DA8EF8}">
  <a:tblStyle styleId="{025D08E4-4CB9-4A25-91DF-C19B82DA8EF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30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21" Type="http://schemas.openxmlformats.org/officeDocument/2006/relationships/font" Target="fonts/font1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svg"/><Relationship Id="rId1" Type="http://schemas.openxmlformats.org/officeDocument/2006/relationships/image" Target="../media/image3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svg"/><Relationship Id="rId1" Type="http://schemas.openxmlformats.org/officeDocument/2006/relationships/image" Target="../media/image3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dk2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dk2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coloredtext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dk2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dk2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coloredtext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dk2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dk2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3DAD773-FEAA-4B90-854A-1093477F074F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accent0_3" csCatId="mainScheme" phldr="1"/>
      <dgm:spPr/>
      <dgm:t>
        <a:bodyPr/>
        <a:lstStyle/>
        <a:p>
          <a:endParaRPr lang="en-US"/>
        </a:p>
      </dgm:t>
    </dgm:pt>
    <dgm:pt modelId="{F22A84FD-1979-49F3-A45E-66CC08E204E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pt-BR">
              <a:solidFill>
                <a:schemeClr val="bg1"/>
              </a:solidFill>
            </a:rPr>
            <a:t>Contexto</a:t>
          </a:r>
          <a:endParaRPr lang="en-US">
            <a:solidFill>
              <a:schemeClr val="bg1"/>
            </a:solidFill>
          </a:endParaRPr>
        </a:p>
      </dgm:t>
    </dgm:pt>
    <dgm:pt modelId="{6AB8858D-63D7-482A-8FBF-FDDDAA324641}" type="parTrans" cxnId="{89086989-896C-4626-B210-9EC3D9D7B34E}">
      <dgm:prSet/>
      <dgm:spPr/>
      <dgm:t>
        <a:bodyPr/>
        <a:lstStyle/>
        <a:p>
          <a:endParaRPr lang="en-US"/>
        </a:p>
      </dgm:t>
    </dgm:pt>
    <dgm:pt modelId="{D0FD132C-51DB-4716-ADB0-4ACD105388CF}" type="sibTrans" cxnId="{89086989-896C-4626-B210-9EC3D9D7B34E}">
      <dgm:prSet/>
      <dgm:spPr/>
      <dgm:t>
        <a:bodyPr/>
        <a:lstStyle/>
        <a:p>
          <a:endParaRPr lang="en-US"/>
        </a:p>
      </dgm:t>
    </dgm:pt>
    <dgm:pt modelId="{DE0739B6-791E-49D8-AFE1-7D54AEF49C7A}" type="pres">
      <dgm:prSet presAssocID="{93DAD773-FEAA-4B90-854A-1093477F074F}" presName="root" presStyleCnt="0">
        <dgm:presLayoutVars>
          <dgm:dir/>
          <dgm:resizeHandles val="exact"/>
        </dgm:presLayoutVars>
      </dgm:prSet>
      <dgm:spPr/>
    </dgm:pt>
    <dgm:pt modelId="{29A8F365-8248-4874-A358-8987A8156469}" type="pres">
      <dgm:prSet presAssocID="{F22A84FD-1979-49F3-A45E-66CC08E204EA}" presName="compNode" presStyleCnt="0"/>
      <dgm:spPr/>
    </dgm:pt>
    <dgm:pt modelId="{6F1E441A-1C59-476B-B485-BB96C144554C}" type="pres">
      <dgm:prSet presAssocID="{F22A84FD-1979-49F3-A45E-66CC08E204EA}" presName="iconBgRect" presStyleLbl="bgShp" presStyleIdx="0" presStyleCnt="1"/>
      <dgm:spPr/>
    </dgm:pt>
    <dgm:pt modelId="{4C5EC6B8-7DA0-4E14-A27E-D3B67C2B7279}" type="pres">
      <dgm:prSet presAssocID="{F22A84FD-1979-49F3-A45E-66CC08E204EA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iosk with solid fill"/>
        </a:ext>
      </dgm:extLst>
    </dgm:pt>
    <dgm:pt modelId="{5CBB61BB-C362-458B-86A8-43393DA665B3}" type="pres">
      <dgm:prSet presAssocID="{F22A84FD-1979-49F3-A45E-66CC08E204EA}" presName="spaceRect" presStyleCnt="0"/>
      <dgm:spPr/>
    </dgm:pt>
    <dgm:pt modelId="{B23AA470-403E-4F13-8810-8DCA67019E40}" type="pres">
      <dgm:prSet presAssocID="{F22A84FD-1979-49F3-A45E-66CC08E204EA}" presName="textRect" presStyleLbl="revTx" presStyleIdx="0" presStyleCnt="1">
        <dgm:presLayoutVars>
          <dgm:chMax val="1"/>
          <dgm:chPref val="1"/>
        </dgm:presLayoutVars>
      </dgm:prSet>
      <dgm:spPr/>
    </dgm:pt>
  </dgm:ptLst>
  <dgm:cxnLst>
    <dgm:cxn modelId="{89086989-896C-4626-B210-9EC3D9D7B34E}" srcId="{93DAD773-FEAA-4B90-854A-1093477F074F}" destId="{F22A84FD-1979-49F3-A45E-66CC08E204EA}" srcOrd="0" destOrd="0" parTransId="{6AB8858D-63D7-482A-8FBF-FDDDAA324641}" sibTransId="{D0FD132C-51DB-4716-ADB0-4ACD105388CF}"/>
    <dgm:cxn modelId="{F58A6A97-E221-4F31-8D18-035B15B3F44E}" type="presOf" srcId="{F22A84FD-1979-49F3-A45E-66CC08E204EA}" destId="{B23AA470-403E-4F13-8810-8DCA67019E40}" srcOrd="0" destOrd="0" presId="urn:microsoft.com/office/officeart/2018/5/layout/IconCircleLabelList"/>
    <dgm:cxn modelId="{B3F946B4-C0FA-4C8F-AD1D-7A4EE9EBBCCC}" type="presOf" srcId="{93DAD773-FEAA-4B90-854A-1093477F074F}" destId="{DE0739B6-791E-49D8-AFE1-7D54AEF49C7A}" srcOrd="0" destOrd="0" presId="urn:microsoft.com/office/officeart/2018/5/layout/IconCircleLabelList"/>
    <dgm:cxn modelId="{D0ECDD04-89BB-42B7-9CE2-2C29A218A924}" type="presParOf" srcId="{DE0739B6-791E-49D8-AFE1-7D54AEF49C7A}" destId="{29A8F365-8248-4874-A358-8987A8156469}" srcOrd="0" destOrd="0" presId="urn:microsoft.com/office/officeart/2018/5/layout/IconCircleLabelList"/>
    <dgm:cxn modelId="{179EEC7D-D39C-40C3-8595-390A1C535FC4}" type="presParOf" srcId="{29A8F365-8248-4874-A358-8987A8156469}" destId="{6F1E441A-1C59-476B-B485-BB96C144554C}" srcOrd="0" destOrd="0" presId="urn:microsoft.com/office/officeart/2018/5/layout/IconCircleLabelList"/>
    <dgm:cxn modelId="{CA22C6ED-CBD1-44DF-B733-18C425BBE728}" type="presParOf" srcId="{29A8F365-8248-4874-A358-8987A8156469}" destId="{4C5EC6B8-7DA0-4E14-A27E-D3B67C2B7279}" srcOrd="1" destOrd="0" presId="urn:microsoft.com/office/officeart/2018/5/layout/IconCircleLabelList"/>
    <dgm:cxn modelId="{36E9827F-A280-4A01-B583-84B2DA4EF7C5}" type="presParOf" srcId="{29A8F365-8248-4874-A358-8987A8156469}" destId="{5CBB61BB-C362-458B-86A8-43393DA665B3}" srcOrd="2" destOrd="0" presId="urn:microsoft.com/office/officeart/2018/5/layout/IconCircleLabelList"/>
    <dgm:cxn modelId="{70BBD6D1-5CEC-4DC2-A6ED-32FF3C9C8259}" type="presParOf" srcId="{29A8F365-8248-4874-A358-8987A8156469}" destId="{B23AA470-403E-4F13-8810-8DCA67019E4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3DAD773-FEAA-4B90-854A-1093477F074F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accent0_3" csCatId="mainScheme" phldr="1"/>
      <dgm:spPr/>
      <dgm:t>
        <a:bodyPr/>
        <a:lstStyle/>
        <a:p>
          <a:endParaRPr lang="en-US"/>
        </a:p>
      </dgm:t>
    </dgm:pt>
    <dgm:pt modelId="{F22A84FD-1979-49F3-A45E-66CC08E204E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pt-BR">
              <a:solidFill>
                <a:schemeClr val="bg1"/>
              </a:solidFill>
            </a:rPr>
            <a:t>Contexto</a:t>
          </a:r>
          <a:endParaRPr lang="en-US">
            <a:solidFill>
              <a:schemeClr val="bg1"/>
            </a:solidFill>
          </a:endParaRPr>
        </a:p>
      </dgm:t>
    </dgm:pt>
    <dgm:pt modelId="{6AB8858D-63D7-482A-8FBF-FDDDAA324641}" type="parTrans" cxnId="{89086989-896C-4626-B210-9EC3D9D7B34E}">
      <dgm:prSet/>
      <dgm:spPr/>
      <dgm:t>
        <a:bodyPr/>
        <a:lstStyle/>
        <a:p>
          <a:endParaRPr lang="en-US"/>
        </a:p>
      </dgm:t>
    </dgm:pt>
    <dgm:pt modelId="{D0FD132C-51DB-4716-ADB0-4ACD105388CF}" type="sibTrans" cxnId="{89086989-896C-4626-B210-9EC3D9D7B34E}">
      <dgm:prSet/>
      <dgm:spPr/>
      <dgm:t>
        <a:bodyPr/>
        <a:lstStyle/>
        <a:p>
          <a:endParaRPr lang="en-US"/>
        </a:p>
      </dgm:t>
    </dgm:pt>
    <dgm:pt modelId="{DE0739B6-791E-49D8-AFE1-7D54AEF49C7A}" type="pres">
      <dgm:prSet presAssocID="{93DAD773-FEAA-4B90-854A-1093477F074F}" presName="root" presStyleCnt="0">
        <dgm:presLayoutVars>
          <dgm:dir/>
          <dgm:resizeHandles val="exact"/>
        </dgm:presLayoutVars>
      </dgm:prSet>
      <dgm:spPr/>
    </dgm:pt>
    <dgm:pt modelId="{29A8F365-8248-4874-A358-8987A8156469}" type="pres">
      <dgm:prSet presAssocID="{F22A84FD-1979-49F3-A45E-66CC08E204EA}" presName="compNode" presStyleCnt="0"/>
      <dgm:spPr/>
    </dgm:pt>
    <dgm:pt modelId="{6F1E441A-1C59-476B-B485-BB96C144554C}" type="pres">
      <dgm:prSet presAssocID="{F22A84FD-1979-49F3-A45E-66CC08E204EA}" presName="iconBgRect" presStyleLbl="bgShp" presStyleIdx="0" presStyleCnt="1"/>
      <dgm:spPr/>
    </dgm:pt>
    <dgm:pt modelId="{4C5EC6B8-7DA0-4E14-A27E-D3B67C2B7279}" type="pres">
      <dgm:prSet presAssocID="{F22A84FD-1979-49F3-A45E-66CC08E204EA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 with solid fill"/>
        </a:ext>
      </dgm:extLst>
    </dgm:pt>
    <dgm:pt modelId="{5CBB61BB-C362-458B-86A8-43393DA665B3}" type="pres">
      <dgm:prSet presAssocID="{F22A84FD-1979-49F3-A45E-66CC08E204EA}" presName="spaceRect" presStyleCnt="0"/>
      <dgm:spPr/>
    </dgm:pt>
    <dgm:pt modelId="{B23AA470-403E-4F13-8810-8DCA67019E40}" type="pres">
      <dgm:prSet presAssocID="{F22A84FD-1979-49F3-A45E-66CC08E204EA}" presName="textRect" presStyleLbl="revTx" presStyleIdx="0" presStyleCnt="1">
        <dgm:presLayoutVars>
          <dgm:chMax val="1"/>
          <dgm:chPref val="1"/>
        </dgm:presLayoutVars>
      </dgm:prSet>
      <dgm:spPr/>
    </dgm:pt>
  </dgm:ptLst>
  <dgm:cxnLst>
    <dgm:cxn modelId="{89086989-896C-4626-B210-9EC3D9D7B34E}" srcId="{93DAD773-FEAA-4B90-854A-1093477F074F}" destId="{F22A84FD-1979-49F3-A45E-66CC08E204EA}" srcOrd="0" destOrd="0" parTransId="{6AB8858D-63D7-482A-8FBF-FDDDAA324641}" sibTransId="{D0FD132C-51DB-4716-ADB0-4ACD105388CF}"/>
    <dgm:cxn modelId="{F58A6A97-E221-4F31-8D18-035B15B3F44E}" type="presOf" srcId="{F22A84FD-1979-49F3-A45E-66CC08E204EA}" destId="{B23AA470-403E-4F13-8810-8DCA67019E40}" srcOrd="0" destOrd="0" presId="urn:microsoft.com/office/officeart/2018/5/layout/IconCircleLabelList"/>
    <dgm:cxn modelId="{B3F946B4-C0FA-4C8F-AD1D-7A4EE9EBBCCC}" type="presOf" srcId="{93DAD773-FEAA-4B90-854A-1093477F074F}" destId="{DE0739B6-791E-49D8-AFE1-7D54AEF49C7A}" srcOrd="0" destOrd="0" presId="urn:microsoft.com/office/officeart/2018/5/layout/IconCircleLabelList"/>
    <dgm:cxn modelId="{D0ECDD04-89BB-42B7-9CE2-2C29A218A924}" type="presParOf" srcId="{DE0739B6-791E-49D8-AFE1-7D54AEF49C7A}" destId="{29A8F365-8248-4874-A358-8987A8156469}" srcOrd="0" destOrd="0" presId="urn:microsoft.com/office/officeart/2018/5/layout/IconCircleLabelList"/>
    <dgm:cxn modelId="{179EEC7D-D39C-40C3-8595-390A1C535FC4}" type="presParOf" srcId="{29A8F365-8248-4874-A358-8987A8156469}" destId="{6F1E441A-1C59-476B-B485-BB96C144554C}" srcOrd="0" destOrd="0" presId="urn:microsoft.com/office/officeart/2018/5/layout/IconCircleLabelList"/>
    <dgm:cxn modelId="{CA22C6ED-CBD1-44DF-B733-18C425BBE728}" type="presParOf" srcId="{29A8F365-8248-4874-A358-8987A8156469}" destId="{4C5EC6B8-7DA0-4E14-A27E-D3B67C2B7279}" srcOrd="1" destOrd="0" presId="urn:microsoft.com/office/officeart/2018/5/layout/IconCircleLabelList"/>
    <dgm:cxn modelId="{36E9827F-A280-4A01-B583-84B2DA4EF7C5}" type="presParOf" srcId="{29A8F365-8248-4874-A358-8987A8156469}" destId="{5CBB61BB-C362-458B-86A8-43393DA665B3}" srcOrd="2" destOrd="0" presId="urn:microsoft.com/office/officeart/2018/5/layout/IconCircleLabelList"/>
    <dgm:cxn modelId="{70BBD6D1-5CEC-4DC2-A6ED-32FF3C9C8259}" type="presParOf" srcId="{29A8F365-8248-4874-A358-8987A8156469}" destId="{B23AA470-403E-4F13-8810-8DCA67019E4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3DAD773-FEAA-4B90-854A-1093477F074F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accent0_3" csCatId="mainScheme" phldr="1"/>
      <dgm:spPr/>
      <dgm:t>
        <a:bodyPr/>
        <a:lstStyle/>
        <a:p>
          <a:endParaRPr lang="en-US"/>
        </a:p>
      </dgm:t>
    </dgm:pt>
    <dgm:pt modelId="{F22A84FD-1979-49F3-A45E-66CC08E204EA}">
      <dgm:prSet/>
      <dgm:spPr/>
      <dgm:t>
        <a:bodyPr/>
        <a:lstStyle/>
        <a:p>
          <a:pPr>
            <a:defRPr cap="all"/>
          </a:pPr>
          <a:r>
            <a:rPr lang="pt-BR">
              <a:solidFill>
                <a:schemeClr val="bg1"/>
              </a:solidFill>
            </a:rPr>
            <a:t>Contexto</a:t>
          </a:r>
          <a:endParaRPr lang="en-US">
            <a:solidFill>
              <a:schemeClr val="bg1"/>
            </a:solidFill>
          </a:endParaRPr>
        </a:p>
      </dgm:t>
    </dgm:pt>
    <dgm:pt modelId="{6AB8858D-63D7-482A-8FBF-FDDDAA324641}" type="parTrans" cxnId="{89086989-896C-4626-B210-9EC3D9D7B34E}">
      <dgm:prSet/>
      <dgm:spPr/>
      <dgm:t>
        <a:bodyPr/>
        <a:lstStyle/>
        <a:p>
          <a:endParaRPr lang="en-US"/>
        </a:p>
      </dgm:t>
    </dgm:pt>
    <dgm:pt modelId="{D0FD132C-51DB-4716-ADB0-4ACD105388CF}" type="sibTrans" cxnId="{89086989-896C-4626-B210-9EC3D9D7B34E}">
      <dgm:prSet/>
      <dgm:spPr/>
      <dgm:t>
        <a:bodyPr/>
        <a:lstStyle/>
        <a:p>
          <a:endParaRPr lang="en-US"/>
        </a:p>
      </dgm:t>
    </dgm:pt>
    <dgm:pt modelId="{052D30E5-18AE-442D-A0E2-FE8F291B6400}">
      <dgm:prSet/>
      <dgm:spPr/>
      <dgm:t>
        <a:bodyPr/>
        <a:lstStyle/>
        <a:p>
          <a:pPr>
            <a:defRPr cap="all"/>
          </a:pPr>
          <a:r>
            <a:rPr lang="pt-BR">
              <a:solidFill>
                <a:schemeClr val="bg1"/>
              </a:solidFill>
            </a:rPr>
            <a:t>Problemas</a:t>
          </a:r>
          <a:endParaRPr lang="en-US">
            <a:solidFill>
              <a:schemeClr val="bg1"/>
            </a:solidFill>
          </a:endParaRPr>
        </a:p>
      </dgm:t>
    </dgm:pt>
    <dgm:pt modelId="{3BD3F6AC-24DE-4E6F-BDF2-F619D415447D}" type="parTrans" cxnId="{6998C103-F067-4F60-88A7-B16C94AF9068}">
      <dgm:prSet/>
      <dgm:spPr/>
      <dgm:t>
        <a:bodyPr/>
        <a:lstStyle/>
        <a:p>
          <a:endParaRPr lang="en-US"/>
        </a:p>
      </dgm:t>
    </dgm:pt>
    <dgm:pt modelId="{241CE552-5147-4CC0-957D-E924B447C84C}" type="sibTrans" cxnId="{6998C103-F067-4F60-88A7-B16C94AF9068}">
      <dgm:prSet/>
      <dgm:spPr/>
      <dgm:t>
        <a:bodyPr/>
        <a:lstStyle/>
        <a:p>
          <a:endParaRPr lang="en-US"/>
        </a:p>
      </dgm:t>
    </dgm:pt>
    <dgm:pt modelId="{59C3EE7D-E8F0-4058-9567-BA8D5D53C116}">
      <dgm:prSet/>
      <dgm:spPr/>
      <dgm:t>
        <a:bodyPr/>
        <a:lstStyle/>
        <a:p>
          <a:pPr>
            <a:defRPr cap="all"/>
          </a:pPr>
          <a:r>
            <a:rPr lang="pt-BR">
              <a:solidFill>
                <a:schemeClr val="bg1"/>
              </a:solidFill>
            </a:rPr>
            <a:t>Soluções</a:t>
          </a:r>
          <a:endParaRPr lang="en-US">
            <a:solidFill>
              <a:schemeClr val="bg1"/>
            </a:solidFill>
          </a:endParaRPr>
        </a:p>
      </dgm:t>
    </dgm:pt>
    <dgm:pt modelId="{F776CE28-491C-41EF-B86B-A1F90E9E98C8}" type="parTrans" cxnId="{0B84FE83-C345-4959-8534-A73CDF11422C}">
      <dgm:prSet/>
      <dgm:spPr/>
      <dgm:t>
        <a:bodyPr/>
        <a:lstStyle/>
        <a:p>
          <a:endParaRPr lang="en-US"/>
        </a:p>
      </dgm:t>
    </dgm:pt>
    <dgm:pt modelId="{8001C3FF-063F-4D35-A7E4-79E344BC0397}" type="sibTrans" cxnId="{0B84FE83-C345-4959-8534-A73CDF11422C}">
      <dgm:prSet/>
      <dgm:spPr/>
      <dgm:t>
        <a:bodyPr/>
        <a:lstStyle/>
        <a:p>
          <a:endParaRPr lang="en-US"/>
        </a:p>
      </dgm:t>
    </dgm:pt>
    <dgm:pt modelId="{DE0739B6-791E-49D8-AFE1-7D54AEF49C7A}" type="pres">
      <dgm:prSet presAssocID="{93DAD773-FEAA-4B90-854A-1093477F074F}" presName="root" presStyleCnt="0">
        <dgm:presLayoutVars>
          <dgm:dir/>
          <dgm:resizeHandles val="exact"/>
        </dgm:presLayoutVars>
      </dgm:prSet>
      <dgm:spPr/>
    </dgm:pt>
    <dgm:pt modelId="{29A8F365-8248-4874-A358-8987A8156469}" type="pres">
      <dgm:prSet presAssocID="{F22A84FD-1979-49F3-A45E-66CC08E204EA}" presName="compNode" presStyleCnt="0"/>
      <dgm:spPr/>
    </dgm:pt>
    <dgm:pt modelId="{6F1E441A-1C59-476B-B485-BB96C144554C}" type="pres">
      <dgm:prSet presAssocID="{F22A84FD-1979-49F3-A45E-66CC08E204EA}" presName="iconBgRect" presStyleLbl="bgShp" presStyleIdx="0" presStyleCnt="3"/>
      <dgm:spPr/>
    </dgm:pt>
    <dgm:pt modelId="{4C5EC6B8-7DA0-4E14-A27E-D3B67C2B7279}" type="pres">
      <dgm:prSet presAssocID="{F22A84FD-1979-49F3-A45E-66CC08E204E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arth Globe Americas"/>
        </a:ext>
      </dgm:extLst>
    </dgm:pt>
    <dgm:pt modelId="{5CBB61BB-C362-458B-86A8-43393DA665B3}" type="pres">
      <dgm:prSet presAssocID="{F22A84FD-1979-49F3-A45E-66CC08E204EA}" presName="spaceRect" presStyleCnt="0"/>
      <dgm:spPr/>
    </dgm:pt>
    <dgm:pt modelId="{B23AA470-403E-4F13-8810-8DCA67019E40}" type="pres">
      <dgm:prSet presAssocID="{F22A84FD-1979-49F3-A45E-66CC08E204EA}" presName="textRect" presStyleLbl="revTx" presStyleIdx="0" presStyleCnt="3">
        <dgm:presLayoutVars>
          <dgm:chMax val="1"/>
          <dgm:chPref val="1"/>
        </dgm:presLayoutVars>
      </dgm:prSet>
      <dgm:spPr/>
    </dgm:pt>
    <dgm:pt modelId="{BD4FE986-2906-45DB-871D-EEAF5AF507B8}" type="pres">
      <dgm:prSet presAssocID="{D0FD132C-51DB-4716-ADB0-4ACD105388CF}" presName="sibTrans" presStyleCnt="0"/>
      <dgm:spPr/>
    </dgm:pt>
    <dgm:pt modelId="{0CE11D13-3418-4F5C-AAB7-B897B2E76BAB}" type="pres">
      <dgm:prSet presAssocID="{052D30E5-18AE-442D-A0E2-FE8F291B6400}" presName="compNode" presStyleCnt="0"/>
      <dgm:spPr/>
    </dgm:pt>
    <dgm:pt modelId="{EA4E0250-2DC9-45D3-AF39-0F57C6A9DB9D}" type="pres">
      <dgm:prSet presAssocID="{052D30E5-18AE-442D-A0E2-FE8F291B6400}" presName="iconBgRect" presStyleLbl="bgShp" presStyleIdx="1" presStyleCnt="3"/>
      <dgm:spPr/>
    </dgm:pt>
    <dgm:pt modelId="{72DDE07B-784B-42EE-8E4A-11A4D94598FA}" type="pres">
      <dgm:prSet presAssocID="{052D30E5-18AE-442D-A0E2-FE8F291B640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CEC17D1F-AE8C-4EB8-B2D8-8E78BC380189}" type="pres">
      <dgm:prSet presAssocID="{052D30E5-18AE-442D-A0E2-FE8F291B6400}" presName="spaceRect" presStyleCnt="0"/>
      <dgm:spPr/>
    </dgm:pt>
    <dgm:pt modelId="{E5D65826-DFFC-4986-8E43-A648C2FCBC5A}" type="pres">
      <dgm:prSet presAssocID="{052D30E5-18AE-442D-A0E2-FE8F291B6400}" presName="textRect" presStyleLbl="revTx" presStyleIdx="1" presStyleCnt="3">
        <dgm:presLayoutVars>
          <dgm:chMax val="1"/>
          <dgm:chPref val="1"/>
        </dgm:presLayoutVars>
      </dgm:prSet>
      <dgm:spPr/>
    </dgm:pt>
    <dgm:pt modelId="{BDBB551C-9842-488F-B7CB-4296B8C8AE56}" type="pres">
      <dgm:prSet presAssocID="{241CE552-5147-4CC0-957D-E924B447C84C}" presName="sibTrans" presStyleCnt="0"/>
      <dgm:spPr/>
    </dgm:pt>
    <dgm:pt modelId="{1D7FDB16-169B-4A2B-8663-3ACD42AA4DA6}" type="pres">
      <dgm:prSet presAssocID="{59C3EE7D-E8F0-4058-9567-BA8D5D53C116}" presName="compNode" presStyleCnt="0"/>
      <dgm:spPr/>
    </dgm:pt>
    <dgm:pt modelId="{B7D6C250-FB61-48AE-8CC1-B0D8F3D1FBE6}" type="pres">
      <dgm:prSet presAssocID="{59C3EE7D-E8F0-4058-9567-BA8D5D53C116}" presName="iconBgRect" presStyleLbl="bgShp" presStyleIdx="2" presStyleCnt="3"/>
      <dgm:spPr/>
    </dgm:pt>
    <dgm:pt modelId="{8BA89222-CD7D-4415-A1BA-57F78650FFEF}" type="pres">
      <dgm:prSet presAssocID="{59C3EE7D-E8F0-4058-9567-BA8D5D53C11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4AA05996-004C-45DC-A7F2-D1F57CDF6163}" type="pres">
      <dgm:prSet presAssocID="{59C3EE7D-E8F0-4058-9567-BA8D5D53C116}" presName="spaceRect" presStyleCnt="0"/>
      <dgm:spPr/>
    </dgm:pt>
    <dgm:pt modelId="{6C3109FF-D64C-4B2B-A417-E14AC6B1ABA2}" type="pres">
      <dgm:prSet presAssocID="{59C3EE7D-E8F0-4058-9567-BA8D5D53C116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6998C103-F067-4F60-88A7-B16C94AF9068}" srcId="{93DAD773-FEAA-4B90-854A-1093477F074F}" destId="{052D30E5-18AE-442D-A0E2-FE8F291B6400}" srcOrd="1" destOrd="0" parTransId="{3BD3F6AC-24DE-4E6F-BDF2-F619D415447D}" sibTransId="{241CE552-5147-4CC0-957D-E924B447C84C}"/>
    <dgm:cxn modelId="{B2E5C819-11DC-4DCE-B14B-82ACCEEEE9BA}" type="presOf" srcId="{59C3EE7D-E8F0-4058-9567-BA8D5D53C116}" destId="{6C3109FF-D64C-4B2B-A417-E14AC6B1ABA2}" srcOrd="0" destOrd="0" presId="urn:microsoft.com/office/officeart/2018/5/layout/IconCircleLabelList"/>
    <dgm:cxn modelId="{70729A3A-F5F5-42C9-B2BB-A75B93DEEF62}" type="presOf" srcId="{052D30E5-18AE-442D-A0E2-FE8F291B6400}" destId="{E5D65826-DFFC-4986-8E43-A648C2FCBC5A}" srcOrd="0" destOrd="0" presId="urn:microsoft.com/office/officeart/2018/5/layout/IconCircleLabelList"/>
    <dgm:cxn modelId="{0B84FE83-C345-4959-8534-A73CDF11422C}" srcId="{93DAD773-FEAA-4B90-854A-1093477F074F}" destId="{59C3EE7D-E8F0-4058-9567-BA8D5D53C116}" srcOrd="2" destOrd="0" parTransId="{F776CE28-491C-41EF-B86B-A1F90E9E98C8}" sibTransId="{8001C3FF-063F-4D35-A7E4-79E344BC0397}"/>
    <dgm:cxn modelId="{89086989-896C-4626-B210-9EC3D9D7B34E}" srcId="{93DAD773-FEAA-4B90-854A-1093477F074F}" destId="{F22A84FD-1979-49F3-A45E-66CC08E204EA}" srcOrd="0" destOrd="0" parTransId="{6AB8858D-63D7-482A-8FBF-FDDDAA324641}" sibTransId="{D0FD132C-51DB-4716-ADB0-4ACD105388CF}"/>
    <dgm:cxn modelId="{B3F946B4-C0FA-4C8F-AD1D-7A4EE9EBBCCC}" type="presOf" srcId="{93DAD773-FEAA-4B90-854A-1093477F074F}" destId="{DE0739B6-791E-49D8-AFE1-7D54AEF49C7A}" srcOrd="0" destOrd="0" presId="urn:microsoft.com/office/officeart/2018/5/layout/IconCircleLabelList"/>
    <dgm:cxn modelId="{DBD0DBDE-5C03-494C-B080-CA37A768653F}" type="presOf" srcId="{F22A84FD-1979-49F3-A45E-66CC08E204EA}" destId="{B23AA470-403E-4F13-8810-8DCA67019E40}" srcOrd="0" destOrd="0" presId="urn:microsoft.com/office/officeart/2018/5/layout/IconCircleLabelList"/>
    <dgm:cxn modelId="{759380D9-595D-49E9-B712-2AE31FBAA81B}" type="presParOf" srcId="{DE0739B6-791E-49D8-AFE1-7D54AEF49C7A}" destId="{29A8F365-8248-4874-A358-8987A8156469}" srcOrd="0" destOrd="0" presId="urn:microsoft.com/office/officeart/2018/5/layout/IconCircleLabelList"/>
    <dgm:cxn modelId="{8D2907E5-CB18-475C-8449-CF5A5CA00AB1}" type="presParOf" srcId="{29A8F365-8248-4874-A358-8987A8156469}" destId="{6F1E441A-1C59-476B-B485-BB96C144554C}" srcOrd="0" destOrd="0" presId="urn:microsoft.com/office/officeart/2018/5/layout/IconCircleLabelList"/>
    <dgm:cxn modelId="{E03A7992-DA44-40C3-969A-E8C15CE3A115}" type="presParOf" srcId="{29A8F365-8248-4874-A358-8987A8156469}" destId="{4C5EC6B8-7DA0-4E14-A27E-D3B67C2B7279}" srcOrd="1" destOrd="0" presId="urn:microsoft.com/office/officeart/2018/5/layout/IconCircleLabelList"/>
    <dgm:cxn modelId="{2A65298C-45FB-4EC9-B15D-7516D3D35115}" type="presParOf" srcId="{29A8F365-8248-4874-A358-8987A8156469}" destId="{5CBB61BB-C362-458B-86A8-43393DA665B3}" srcOrd="2" destOrd="0" presId="urn:microsoft.com/office/officeart/2018/5/layout/IconCircleLabelList"/>
    <dgm:cxn modelId="{C0E239A8-B746-4310-BE95-6F3CDC1C82F3}" type="presParOf" srcId="{29A8F365-8248-4874-A358-8987A8156469}" destId="{B23AA470-403E-4F13-8810-8DCA67019E40}" srcOrd="3" destOrd="0" presId="urn:microsoft.com/office/officeart/2018/5/layout/IconCircleLabelList"/>
    <dgm:cxn modelId="{3A923AFF-63C5-411B-BE1F-FEA363C276D8}" type="presParOf" srcId="{DE0739B6-791E-49D8-AFE1-7D54AEF49C7A}" destId="{BD4FE986-2906-45DB-871D-EEAF5AF507B8}" srcOrd="1" destOrd="0" presId="urn:microsoft.com/office/officeart/2018/5/layout/IconCircleLabelList"/>
    <dgm:cxn modelId="{55FF4CF2-B47E-4032-B29B-3E88CFCDDDC4}" type="presParOf" srcId="{DE0739B6-791E-49D8-AFE1-7D54AEF49C7A}" destId="{0CE11D13-3418-4F5C-AAB7-B897B2E76BAB}" srcOrd="2" destOrd="0" presId="urn:microsoft.com/office/officeart/2018/5/layout/IconCircleLabelList"/>
    <dgm:cxn modelId="{1B60B40A-937C-4170-9992-E16327F51B6F}" type="presParOf" srcId="{0CE11D13-3418-4F5C-AAB7-B897B2E76BAB}" destId="{EA4E0250-2DC9-45D3-AF39-0F57C6A9DB9D}" srcOrd="0" destOrd="0" presId="urn:microsoft.com/office/officeart/2018/5/layout/IconCircleLabelList"/>
    <dgm:cxn modelId="{584E5B34-58C8-4EE8-9097-110FEDF24F98}" type="presParOf" srcId="{0CE11D13-3418-4F5C-AAB7-B897B2E76BAB}" destId="{72DDE07B-784B-42EE-8E4A-11A4D94598FA}" srcOrd="1" destOrd="0" presId="urn:microsoft.com/office/officeart/2018/5/layout/IconCircleLabelList"/>
    <dgm:cxn modelId="{BC7EBE2E-B4E4-4B66-905E-B69D13261B43}" type="presParOf" srcId="{0CE11D13-3418-4F5C-AAB7-B897B2E76BAB}" destId="{CEC17D1F-AE8C-4EB8-B2D8-8E78BC380189}" srcOrd="2" destOrd="0" presId="urn:microsoft.com/office/officeart/2018/5/layout/IconCircleLabelList"/>
    <dgm:cxn modelId="{3F34B070-5109-4FB5-AD0C-F7FCD5C0CEBD}" type="presParOf" srcId="{0CE11D13-3418-4F5C-AAB7-B897B2E76BAB}" destId="{E5D65826-DFFC-4986-8E43-A648C2FCBC5A}" srcOrd="3" destOrd="0" presId="urn:microsoft.com/office/officeart/2018/5/layout/IconCircleLabelList"/>
    <dgm:cxn modelId="{310E68AA-4286-4376-A273-62D9B64241D5}" type="presParOf" srcId="{DE0739B6-791E-49D8-AFE1-7D54AEF49C7A}" destId="{BDBB551C-9842-488F-B7CB-4296B8C8AE56}" srcOrd="3" destOrd="0" presId="urn:microsoft.com/office/officeart/2018/5/layout/IconCircleLabelList"/>
    <dgm:cxn modelId="{A2B53568-9BEA-4231-AD35-021F558D39B5}" type="presParOf" srcId="{DE0739B6-791E-49D8-AFE1-7D54AEF49C7A}" destId="{1D7FDB16-169B-4A2B-8663-3ACD42AA4DA6}" srcOrd="4" destOrd="0" presId="urn:microsoft.com/office/officeart/2018/5/layout/IconCircleLabelList"/>
    <dgm:cxn modelId="{F728F0F9-C70C-4A10-8E05-52CF01155A10}" type="presParOf" srcId="{1D7FDB16-169B-4A2B-8663-3ACD42AA4DA6}" destId="{B7D6C250-FB61-48AE-8CC1-B0D8F3D1FBE6}" srcOrd="0" destOrd="0" presId="urn:microsoft.com/office/officeart/2018/5/layout/IconCircleLabelList"/>
    <dgm:cxn modelId="{7452C333-784E-4CA0-B7AF-465845B8E884}" type="presParOf" srcId="{1D7FDB16-169B-4A2B-8663-3ACD42AA4DA6}" destId="{8BA89222-CD7D-4415-A1BA-57F78650FFEF}" srcOrd="1" destOrd="0" presId="urn:microsoft.com/office/officeart/2018/5/layout/IconCircleLabelList"/>
    <dgm:cxn modelId="{5E38846C-980B-439F-9C04-4ABF79168F2C}" type="presParOf" srcId="{1D7FDB16-169B-4A2B-8663-3ACD42AA4DA6}" destId="{4AA05996-004C-45DC-A7F2-D1F57CDF6163}" srcOrd="2" destOrd="0" presId="urn:microsoft.com/office/officeart/2018/5/layout/IconCircleLabelList"/>
    <dgm:cxn modelId="{66FC18C5-310E-4799-83D3-863D3E929888}" type="presParOf" srcId="{1D7FDB16-169B-4A2B-8663-3ACD42AA4DA6}" destId="{6C3109FF-D64C-4B2B-A417-E14AC6B1ABA2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1E441A-1C59-476B-B485-BB96C144554C}">
      <dsp:nvSpPr>
        <dsp:cNvPr id="0" name=""/>
        <dsp:cNvSpPr/>
      </dsp:nvSpPr>
      <dsp:spPr>
        <a:xfrm>
          <a:off x="3093499" y="5252"/>
          <a:ext cx="1200937" cy="1200937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5EC6B8-7DA0-4E14-A27E-D3B67C2B7279}">
      <dsp:nvSpPr>
        <dsp:cNvPr id="0" name=""/>
        <dsp:cNvSpPr/>
      </dsp:nvSpPr>
      <dsp:spPr>
        <a:xfrm>
          <a:off x="3349437" y="261190"/>
          <a:ext cx="689062" cy="6890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3AA470-403E-4F13-8810-8DCA67019E40}">
      <dsp:nvSpPr>
        <dsp:cNvPr id="0" name=""/>
        <dsp:cNvSpPr/>
      </dsp:nvSpPr>
      <dsp:spPr>
        <a:xfrm>
          <a:off x="2709593" y="1580253"/>
          <a:ext cx="19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2700" kern="1200">
              <a:solidFill>
                <a:schemeClr val="bg1"/>
              </a:solidFill>
            </a:rPr>
            <a:t>Contexto</a:t>
          </a:r>
          <a:endParaRPr lang="en-US" sz="2700" kern="1200">
            <a:solidFill>
              <a:schemeClr val="bg1"/>
            </a:solidFill>
          </a:endParaRPr>
        </a:p>
      </dsp:txBody>
      <dsp:txXfrm>
        <a:off x="2709593" y="1580253"/>
        <a:ext cx="19687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1E441A-1C59-476B-B485-BB96C144554C}">
      <dsp:nvSpPr>
        <dsp:cNvPr id="0" name=""/>
        <dsp:cNvSpPr/>
      </dsp:nvSpPr>
      <dsp:spPr>
        <a:xfrm>
          <a:off x="3109086" y="5252"/>
          <a:ext cx="1200937" cy="1200937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5EC6B8-7DA0-4E14-A27E-D3B67C2B7279}">
      <dsp:nvSpPr>
        <dsp:cNvPr id="0" name=""/>
        <dsp:cNvSpPr/>
      </dsp:nvSpPr>
      <dsp:spPr>
        <a:xfrm>
          <a:off x="3365023" y="261190"/>
          <a:ext cx="689062" cy="6890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3AA470-403E-4F13-8810-8DCA67019E40}">
      <dsp:nvSpPr>
        <dsp:cNvPr id="0" name=""/>
        <dsp:cNvSpPr/>
      </dsp:nvSpPr>
      <dsp:spPr>
        <a:xfrm>
          <a:off x="2725179" y="1580253"/>
          <a:ext cx="19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2700" kern="1200">
              <a:solidFill>
                <a:schemeClr val="bg1"/>
              </a:solidFill>
            </a:rPr>
            <a:t>Contexto</a:t>
          </a:r>
          <a:endParaRPr lang="en-US" sz="2700" kern="1200">
            <a:solidFill>
              <a:schemeClr val="bg1"/>
            </a:solidFill>
          </a:endParaRPr>
        </a:p>
      </dsp:txBody>
      <dsp:txXfrm>
        <a:off x="2725179" y="1580253"/>
        <a:ext cx="196875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1E441A-1C59-476B-B485-BB96C144554C}">
      <dsp:nvSpPr>
        <dsp:cNvPr id="0" name=""/>
        <dsp:cNvSpPr/>
      </dsp:nvSpPr>
      <dsp:spPr>
        <a:xfrm>
          <a:off x="427050" y="209593"/>
          <a:ext cx="1166625" cy="1166625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5EC6B8-7DA0-4E14-A27E-D3B67C2B7279}">
      <dsp:nvSpPr>
        <dsp:cNvPr id="0" name=""/>
        <dsp:cNvSpPr/>
      </dsp:nvSpPr>
      <dsp:spPr>
        <a:xfrm>
          <a:off x="675675" y="458219"/>
          <a:ext cx="669375" cy="6693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3AA470-403E-4F13-8810-8DCA67019E40}">
      <dsp:nvSpPr>
        <dsp:cNvPr id="0" name=""/>
        <dsp:cNvSpPr/>
      </dsp:nvSpPr>
      <dsp:spPr>
        <a:xfrm>
          <a:off x="54112" y="1739594"/>
          <a:ext cx="191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2400" kern="1200">
              <a:solidFill>
                <a:schemeClr val="bg1"/>
              </a:solidFill>
            </a:rPr>
            <a:t>Contexto</a:t>
          </a:r>
          <a:endParaRPr lang="en-US" sz="2400" kern="1200">
            <a:solidFill>
              <a:schemeClr val="bg1"/>
            </a:solidFill>
          </a:endParaRPr>
        </a:p>
      </dsp:txBody>
      <dsp:txXfrm>
        <a:off x="54112" y="1739594"/>
        <a:ext cx="1912500" cy="720000"/>
      </dsp:txXfrm>
    </dsp:sp>
    <dsp:sp modelId="{EA4E0250-2DC9-45D3-AF39-0F57C6A9DB9D}">
      <dsp:nvSpPr>
        <dsp:cNvPr id="0" name=""/>
        <dsp:cNvSpPr/>
      </dsp:nvSpPr>
      <dsp:spPr>
        <a:xfrm>
          <a:off x="2674238" y="209593"/>
          <a:ext cx="1166625" cy="1166625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DDE07B-784B-42EE-8E4A-11A4D94598FA}">
      <dsp:nvSpPr>
        <dsp:cNvPr id="0" name=""/>
        <dsp:cNvSpPr/>
      </dsp:nvSpPr>
      <dsp:spPr>
        <a:xfrm>
          <a:off x="2922863" y="458219"/>
          <a:ext cx="669375" cy="6693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D65826-DFFC-4986-8E43-A648C2FCBC5A}">
      <dsp:nvSpPr>
        <dsp:cNvPr id="0" name=""/>
        <dsp:cNvSpPr/>
      </dsp:nvSpPr>
      <dsp:spPr>
        <a:xfrm>
          <a:off x="2301300" y="1739594"/>
          <a:ext cx="191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2400" kern="1200">
              <a:solidFill>
                <a:schemeClr val="bg1"/>
              </a:solidFill>
            </a:rPr>
            <a:t>Problemas</a:t>
          </a:r>
          <a:endParaRPr lang="en-US" sz="2400" kern="1200">
            <a:solidFill>
              <a:schemeClr val="bg1"/>
            </a:solidFill>
          </a:endParaRPr>
        </a:p>
      </dsp:txBody>
      <dsp:txXfrm>
        <a:off x="2301300" y="1739594"/>
        <a:ext cx="1912500" cy="720000"/>
      </dsp:txXfrm>
    </dsp:sp>
    <dsp:sp modelId="{B7D6C250-FB61-48AE-8CC1-B0D8F3D1FBE6}">
      <dsp:nvSpPr>
        <dsp:cNvPr id="0" name=""/>
        <dsp:cNvSpPr/>
      </dsp:nvSpPr>
      <dsp:spPr>
        <a:xfrm>
          <a:off x="4921425" y="209593"/>
          <a:ext cx="1166625" cy="1166625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A89222-CD7D-4415-A1BA-57F78650FFEF}">
      <dsp:nvSpPr>
        <dsp:cNvPr id="0" name=""/>
        <dsp:cNvSpPr/>
      </dsp:nvSpPr>
      <dsp:spPr>
        <a:xfrm>
          <a:off x="5170050" y="458219"/>
          <a:ext cx="669375" cy="66937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3109FF-D64C-4B2B-A417-E14AC6B1ABA2}">
      <dsp:nvSpPr>
        <dsp:cNvPr id="0" name=""/>
        <dsp:cNvSpPr/>
      </dsp:nvSpPr>
      <dsp:spPr>
        <a:xfrm>
          <a:off x="4548488" y="1739594"/>
          <a:ext cx="191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2400" kern="1200">
              <a:solidFill>
                <a:schemeClr val="bg1"/>
              </a:solidFill>
            </a:rPr>
            <a:t>Soluções</a:t>
          </a:r>
          <a:endParaRPr lang="en-US" sz="2400" kern="1200">
            <a:solidFill>
              <a:schemeClr val="bg1"/>
            </a:solidFill>
          </a:endParaRPr>
        </a:p>
      </dsp:txBody>
      <dsp:txXfrm>
        <a:off x="4548488" y="1739594"/>
        <a:ext cx="19125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29401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64350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18056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Google Shape;25;p3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Google Shape;26;p3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Google Shape;28;p3"/>
          <p:cNvGrpSpPr/>
          <p:nvPr/>
        </p:nvGrpSpPr>
        <p:grpSpPr>
          <a:xfrm rot="10800000" flipH="1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29" name="Google Shape;29;p3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Google Shape;31;p3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2" name="Google Shape;32;p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" name="Google Shape;33;p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Google Shape;34;p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" name="Google Shape;36;p3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Google Shape;37;p3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3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9" name="Google Shape;39;p3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oogle Shape;43;p4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44" name="Google Shape;44;p4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5" name="Google Shape;45;p4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46" name="Google Shape;46;p4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8" name="Google Shape;48;p4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49" name="Google Shape;49;p4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4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1" name="Google Shape;51;p4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52" name="Google Shape;52;p4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53" name="Google Shape;53;p4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4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55" name="Google Shape;55;p4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56" name="Google Shape;56;p4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57" name="Google Shape;57;p4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58" name="Google Shape;58;p4"/>
          <p:cNvSpPr txBox="1">
            <a:spLocks noGrp="1"/>
          </p:cNvSpPr>
          <p:nvPr>
            <p:ph type="body" idx="1"/>
          </p:nvPr>
        </p:nvSpPr>
        <p:spPr>
          <a:xfrm>
            <a:off x="829775" y="1202000"/>
            <a:ext cx="5090700" cy="27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3000" i="1">
                <a:solidFill>
                  <a:srgbClr val="FFFFFF"/>
                </a:solidFill>
              </a:defRPr>
            </a:lvl1pPr>
            <a:lvl2pPr marL="914400" lvl="1" indent="-419100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2pPr>
            <a:lvl3pPr marL="1371600" lvl="2" indent="-419100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3pPr>
            <a:lvl4pPr marL="1828800" lvl="3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4pPr>
            <a:lvl5pPr marL="2286000" lvl="4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5pPr>
            <a:lvl6pPr marL="2743200" lvl="5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6pPr>
            <a:lvl7pPr marL="3200400" lvl="6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7pPr>
            <a:lvl8pPr marL="3657600" lvl="7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8pPr>
            <a:lvl9pPr marL="4114800" lvl="8" indent="-41910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4"/>
          <p:cNvSpPr txBox="1"/>
          <p:nvPr/>
        </p:nvSpPr>
        <p:spPr>
          <a:xfrm>
            <a:off x="286600" y="1014575"/>
            <a:ext cx="6765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>
                <a:solidFill>
                  <a:schemeClr val="accent5"/>
                </a:solidFill>
              </a:rPr>
              <a:t>“</a:t>
            </a:r>
            <a:endParaRPr sz="7200" b="1">
              <a:solidFill>
                <a:schemeClr val="accent5"/>
              </a:solidFill>
            </a:endParaRPr>
          </a:p>
        </p:txBody>
      </p:sp>
      <p:sp>
        <p:nvSpPr>
          <p:cNvPr id="60" name="Google Shape;60;p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5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63" name="Google Shape;63;p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4" name="Google Shape;64;p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65" name="Google Shape;65;p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68" name="Google Shape;68;p5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0" name="Google Shape;70;p5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71" name="Google Shape;71;p5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72" name="Google Shape;72;p5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73" name="Google Shape;73;p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75" name="Google Shape;75;p5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76" name="Google Shape;76;p5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sp>
        <p:nvSpPr>
          <p:cNvPr id="78" name="Google Shape;78;p5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6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83" name="Google Shape;83;p6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84" name="Google Shape;84;p6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85" name="Google Shape;85;p6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6" name="Google Shape;86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87" name="Google Shape;87;p6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88" name="Google Shape;88;p6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9" name="Google Shape;89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90" name="Google Shape;90;p6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91" name="Google Shape;91;p6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2" name="Google Shape;92;p6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93" name="Google Shape;93;p6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" name="Google Shape;95;p6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96" name="Google Shape;96;p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6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8" name="Google Shape;98;p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6"/>
          <p:cNvSpPr txBox="1">
            <a:spLocks noGrp="1"/>
          </p:cNvSpPr>
          <p:nvPr>
            <p:ph type="body" idx="1"/>
          </p:nvPr>
        </p:nvSpPr>
        <p:spPr>
          <a:xfrm>
            <a:off x="814275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0" name="Google Shape;100;p6"/>
          <p:cNvSpPr txBox="1">
            <a:spLocks noGrp="1"/>
          </p:cNvSpPr>
          <p:nvPr>
            <p:ph type="body" idx="2"/>
          </p:nvPr>
        </p:nvSpPr>
        <p:spPr>
          <a:xfrm>
            <a:off x="4396123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1" name="Google Shape;101;p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oogle Shape;103;p7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104" name="Google Shape;104;p7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05" name="Google Shape;105;p7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06" name="Google Shape;106;p7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07" name="Google Shape;107;p7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08" name="Google Shape;108;p7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09" name="Google Shape;109;p7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10" name="Google Shape;110;p7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11" name="Google Shape;111;p7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12" name="Google Shape;112;p7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3" name="Google Shape;113;p7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14" name="Google Shape;114;p7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7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6" name="Google Shape;116;p7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17" name="Google Shape;117;p7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19" name="Google Shape;119;p7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7"/>
          <p:cNvSpPr txBox="1">
            <a:spLocks noGrp="1"/>
          </p:cNvSpPr>
          <p:nvPr>
            <p:ph type="body" idx="1"/>
          </p:nvPr>
        </p:nvSpPr>
        <p:spPr>
          <a:xfrm>
            <a:off x="870450" y="1545076"/>
            <a:ext cx="2247900" cy="27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marL="1371600" lvl="2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marL="1828800" lvl="3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marL="2286000" lvl="4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marL="2743200" lvl="5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marL="3200400" lvl="6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marL="3657600" lvl="7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marL="4114800" lvl="8" indent="-3429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>
            <a:endParaRPr/>
          </a:p>
        </p:txBody>
      </p:sp>
      <p:sp>
        <p:nvSpPr>
          <p:cNvPr id="121" name="Google Shape;121;p7"/>
          <p:cNvSpPr txBox="1">
            <a:spLocks noGrp="1"/>
          </p:cNvSpPr>
          <p:nvPr>
            <p:ph type="body" idx="2"/>
          </p:nvPr>
        </p:nvSpPr>
        <p:spPr>
          <a:xfrm>
            <a:off x="3233637" y="1545076"/>
            <a:ext cx="2247900" cy="27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marL="1371600" lvl="2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marL="1828800" lvl="3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marL="2286000" lvl="4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marL="2743200" lvl="5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marL="3200400" lvl="6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marL="3657600" lvl="7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marL="4114800" lvl="8" indent="-3429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>
            <a:endParaRPr/>
          </a:p>
        </p:txBody>
      </p:sp>
      <p:sp>
        <p:nvSpPr>
          <p:cNvPr id="122" name="Google Shape;122;p7"/>
          <p:cNvSpPr txBox="1">
            <a:spLocks noGrp="1"/>
          </p:cNvSpPr>
          <p:nvPr>
            <p:ph type="body" idx="3"/>
          </p:nvPr>
        </p:nvSpPr>
        <p:spPr>
          <a:xfrm>
            <a:off x="5540650" y="1545076"/>
            <a:ext cx="2247900" cy="27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marL="1371600" lvl="2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marL="1828800" lvl="3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marL="2286000" lvl="4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marL="2743200" lvl="5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marL="3200400" lvl="6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marL="3657600" lvl="7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marL="4114800" lvl="8" indent="-3429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>
            <a:endParaRPr/>
          </a:p>
        </p:txBody>
      </p:sp>
      <p:sp>
        <p:nvSpPr>
          <p:cNvPr id="123" name="Google Shape;123;p7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oogle Shape;125;p8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126" name="Google Shape;126;p8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27" name="Google Shape;127;p8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28" name="Google Shape;128;p8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29" name="Google Shape;129;p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30" name="Google Shape;130;p8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31" name="Google Shape;131;p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32" name="Google Shape;132;p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33" name="Google Shape;133;p8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34" name="Google Shape;134;p8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5" name="Google Shape;135;p8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36" name="Google Shape;136;p8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8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8" name="Google Shape;138;p8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39" name="Google Shape;139;p8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8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1" name="Google Shape;141;p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Google Shape;144;p9"/>
          <p:cNvGrpSpPr/>
          <p:nvPr/>
        </p:nvGrpSpPr>
        <p:grpSpPr>
          <a:xfrm>
            <a:off x="2466138" y="4472723"/>
            <a:ext cx="6686825" cy="670795"/>
            <a:chOff x="5589288" y="4472723"/>
            <a:chExt cx="6686825" cy="670795"/>
          </a:xfrm>
        </p:grpSpPr>
        <p:sp>
          <p:nvSpPr>
            <p:cNvPr id="145" name="Google Shape;145;p9"/>
            <p:cNvSpPr/>
            <p:nvPr/>
          </p:nvSpPr>
          <p:spPr>
            <a:xfrm rot="10800000">
              <a:off x="5589288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6" name="Google Shape;146;p9"/>
            <p:cNvGrpSpPr/>
            <p:nvPr/>
          </p:nvGrpSpPr>
          <p:grpSpPr>
            <a:xfrm flipH="1">
              <a:off x="5748896" y="4472723"/>
              <a:ext cx="6527217" cy="670795"/>
              <a:chOff x="-10101302" y="330075"/>
              <a:chExt cx="16532971" cy="1699506"/>
            </a:xfrm>
          </p:grpSpPr>
          <p:sp>
            <p:nvSpPr>
              <p:cNvPr id="147" name="Google Shape;147;p9"/>
              <p:cNvSpPr/>
              <p:nvPr/>
            </p:nvSpPr>
            <p:spPr>
              <a:xfrm>
                <a:off x="-10101302" y="330081"/>
                <a:ext cx="148464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48;p9"/>
              <p:cNvSpPr/>
              <p:nvPr/>
            </p:nvSpPr>
            <p:spPr>
              <a:xfrm>
                <a:off x="4732169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" name="Google Shape;149;p9"/>
            <p:cNvGrpSpPr/>
            <p:nvPr/>
          </p:nvGrpSpPr>
          <p:grpSpPr>
            <a:xfrm flipH="1">
              <a:off x="5592255" y="4646738"/>
              <a:ext cx="6682918" cy="304563"/>
              <a:chOff x="-30922586" y="330075"/>
              <a:chExt cx="37293070" cy="1699569"/>
            </a:xfrm>
          </p:grpSpPr>
          <p:sp>
            <p:nvSpPr>
              <p:cNvPr id="150" name="Google Shape;150;p9"/>
              <p:cNvSpPr/>
              <p:nvPr/>
            </p:nvSpPr>
            <p:spPr>
              <a:xfrm>
                <a:off x="-30922586" y="330144"/>
                <a:ext cx="355881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9"/>
              <p:cNvSpPr/>
              <p:nvPr/>
            </p:nvSpPr>
            <p:spPr>
              <a:xfrm>
                <a:off x="4670984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52" name="Google Shape;152;p9"/>
          <p:cNvSpPr txBox="1">
            <a:spLocks noGrp="1"/>
          </p:cNvSpPr>
          <p:nvPr>
            <p:ph type="body" idx="1"/>
          </p:nvPr>
        </p:nvSpPr>
        <p:spPr>
          <a:xfrm>
            <a:off x="2682800" y="4636500"/>
            <a:ext cx="60042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1pPr>
          </a:lstStyle>
          <a:p>
            <a:endParaRPr/>
          </a:p>
        </p:txBody>
      </p:sp>
      <p:sp>
        <p:nvSpPr>
          <p:cNvPr id="153" name="Google Shape;153;p9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grpSp>
        <p:nvGrpSpPr>
          <p:cNvPr id="154" name="Google Shape;154;p9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155" name="Google Shape;155;p9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6" name="Google Shape;156;p9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57" name="Google Shape;157;p9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9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9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60" name="Google Shape;160;p9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9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10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164" name="Google Shape;164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5" name="Google Shape;165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66" name="Google Shape;166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8" name="Google Shape;168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69" name="Google Shape;169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1" name="Google Shape;171;p1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72" name="Google Shape;172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3" name="Google Shape;173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74" name="Google Shape;174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6" name="Google Shape;176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7" name="Google Shape;177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79" name="Google Shape;179;p1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▰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7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>
            <a:spLocks noGrp="1"/>
          </p:cNvSpPr>
          <p:nvPr>
            <p:ph type="ctrTitle"/>
          </p:nvPr>
        </p:nvSpPr>
        <p:spPr>
          <a:xfrm>
            <a:off x="60385" y="896656"/>
            <a:ext cx="7179447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br>
              <a:rPr lang="en" sz="3200"/>
            </a:br>
            <a:r>
              <a:rPr lang="en" sz="4400" err="1"/>
              <a:t>Monitoramento</a:t>
            </a:r>
            <a:r>
              <a:rPr lang="en" sz="4400"/>
              <a:t> de </a:t>
            </a:r>
            <a:r>
              <a:rPr lang="en" sz="4400" err="1"/>
              <a:t>maquinas</a:t>
            </a:r>
            <a:r>
              <a:rPr lang="en" sz="4400"/>
              <a:t> </a:t>
            </a:r>
            <a:r>
              <a:rPr lang="en" sz="4400" err="1"/>
              <a:t>em</a:t>
            </a:r>
            <a:r>
              <a:rPr lang="en" sz="4400"/>
              <a:t> redes de </a:t>
            </a:r>
            <a:br>
              <a:rPr lang="en" sz="4400"/>
            </a:br>
            <a:r>
              <a:rPr lang="en" sz="4400"/>
              <a:t>Fast Food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8B30319-DD16-4B4F-98EF-C6D4B0FE418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 lang="en"/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C0D5784C-FB75-4081-83AC-7EAA548865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6206"/>
            <a:ext cx="4572000" cy="3611088"/>
          </a:xfrm>
          <a:prstGeom prst="rect">
            <a:avLst/>
          </a:prstGeom>
        </p:spPr>
      </p:pic>
      <p:pic>
        <p:nvPicPr>
          <p:cNvPr id="4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793DB743-9116-4C24-8BE2-8D63913BCE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730561"/>
            <a:ext cx="4572000" cy="3671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5215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8B30319-DD16-4B4F-98EF-C6D4B0FE418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 lang="en"/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4DA0B990-24C7-447D-A124-B8FB5D42FE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77720"/>
            <a:ext cx="4572000" cy="3588060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769FC5CD-F227-4B01-A70F-8D478E2DC1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1" y="780680"/>
            <a:ext cx="4571999" cy="358214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0139AA9-8DD0-4798-B9B5-5910ED1AC8A4}"/>
              </a:ext>
            </a:extLst>
          </p:cNvPr>
          <p:cNvCxnSpPr/>
          <p:nvPr/>
        </p:nvCxnSpPr>
        <p:spPr>
          <a:xfrm>
            <a:off x="4566119" y="776671"/>
            <a:ext cx="10390" cy="3591725"/>
          </a:xfrm>
          <a:prstGeom prst="straightConnector1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5645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78853-9598-4A4C-8C5B-7AAE352F0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Canva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F5245B7-7F91-452E-8004-F47972E5DA0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 lang="en"/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A2D2F7CF-0315-49A3-99A8-898F7DDF82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66755"/>
            <a:ext cx="7045035" cy="3973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3382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78853-9598-4A4C-8C5B-7AAE352F0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Proto persona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F5245B7-7F91-452E-8004-F47972E5DA0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 lang="en"/>
          </a:p>
        </p:txBody>
      </p:sp>
      <p:pic>
        <p:nvPicPr>
          <p:cNvPr id="4" name="Picture 4" descr="A picture containing table&#10;&#10;Description automatically generated">
            <a:extLst>
              <a:ext uri="{FF2B5EF4-FFF2-40B4-BE49-F238E27FC236}">
                <a16:creationId xmlns:a16="http://schemas.microsoft.com/office/drawing/2014/main" id="{65D047BF-DE83-4A7F-BE71-88DEFEA02D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0" y="1304206"/>
            <a:ext cx="6819180" cy="3829049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3ADFE01-E082-409E-B8B3-0E854B6C31CE}"/>
              </a:ext>
            </a:extLst>
          </p:cNvPr>
          <p:cNvCxnSpPr/>
          <p:nvPr/>
        </p:nvCxnSpPr>
        <p:spPr>
          <a:xfrm>
            <a:off x="6841728" y="1306607"/>
            <a:ext cx="10390" cy="3841106"/>
          </a:xfrm>
          <a:prstGeom prst="straightConnector1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690134C-DEAD-4B25-B92D-D38894891E2A}"/>
              </a:ext>
            </a:extLst>
          </p:cNvPr>
          <p:cNvCxnSpPr>
            <a:cxnSpLocks/>
          </p:cNvCxnSpPr>
          <p:nvPr/>
        </p:nvCxnSpPr>
        <p:spPr>
          <a:xfrm>
            <a:off x="-26663" y="1285433"/>
            <a:ext cx="6878781" cy="31170"/>
          </a:xfrm>
          <a:prstGeom prst="straightConnector1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03933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24F37-A090-47F7-B2C0-A3D725B94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Modelagem BD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F289D39-D22B-4A41-8A11-37F7160D5B3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 lang="en"/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F4F1E1AD-E4A7-429A-881D-1D8F00635F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945" y="1317868"/>
            <a:ext cx="5101936" cy="3827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0915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7"/>
          <p:cNvSpPr txBox="1">
            <a:spLocks noGrp="1"/>
          </p:cNvSpPr>
          <p:nvPr>
            <p:ph type="ctrTitle" idx="4294967295"/>
          </p:nvPr>
        </p:nvSpPr>
        <p:spPr>
          <a:xfrm>
            <a:off x="197428" y="2237978"/>
            <a:ext cx="603529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6600">
                <a:solidFill>
                  <a:schemeClr val="accent5"/>
                </a:solidFill>
              </a:rPr>
              <a:t>SITE/ PLANNER/ MAQUINA LINUX</a:t>
            </a:r>
          </a:p>
        </p:txBody>
      </p:sp>
      <p:grpSp>
        <p:nvGrpSpPr>
          <p:cNvPr id="250" name="Google Shape;250;p17"/>
          <p:cNvGrpSpPr/>
          <p:nvPr/>
        </p:nvGrpSpPr>
        <p:grpSpPr>
          <a:xfrm>
            <a:off x="6456038" y="378837"/>
            <a:ext cx="1815082" cy="1815098"/>
            <a:chOff x="6643075" y="3664250"/>
            <a:chExt cx="407950" cy="407975"/>
          </a:xfrm>
        </p:grpSpPr>
        <p:sp>
          <p:nvSpPr>
            <p:cNvPr id="251" name="Google Shape;251;p17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rgbClr val="C7D3E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7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rgbClr val="C7D3E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3" name="Google Shape;253;p17"/>
          <p:cNvGrpSpPr/>
          <p:nvPr/>
        </p:nvGrpSpPr>
        <p:grpSpPr>
          <a:xfrm rot="21012637">
            <a:off x="6501161" y="2182041"/>
            <a:ext cx="750174" cy="750181"/>
            <a:chOff x="576250" y="4319400"/>
            <a:chExt cx="442075" cy="442050"/>
          </a:xfrm>
        </p:grpSpPr>
        <p:sp>
          <p:nvSpPr>
            <p:cNvPr id="254" name="Google Shape;254;p17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7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7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7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8" name="Google Shape;258;p17"/>
          <p:cNvSpPr/>
          <p:nvPr/>
        </p:nvSpPr>
        <p:spPr>
          <a:xfrm>
            <a:off x="6270375" y="745608"/>
            <a:ext cx="280685" cy="269469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7"/>
          <p:cNvSpPr/>
          <p:nvPr/>
        </p:nvSpPr>
        <p:spPr>
          <a:xfrm rot="2697322">
            <a:off x="7873999" y="1932551"/>
            <a:ext cx="430876" cy="41385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7"/>
          <p:cNvSpPr/>
          <p:nvPr/>
        </p:nvSpPr>
        <p:spPr>
          <a:xfrm>
            <a:off x="8215726" y="1754006"/>
            <a:ext cx="172538" cy="165792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7"/>
          <p:cNvSpPr/>
          <p:nvPr/>
        </p:nvSpPr>
        <p:spPr>
          <a:xfrm rot="1280149">
            <a:off x="6105940" y="1456134"/>
            <a:ext cx="172541" cy="165770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7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A36D60C-F6E3-491E-9596-245159A341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 lang="en"/>
          </a:p>
        </p:txBody>
      </p:sp>
      <p:pic>
        <p:nvPicPr>
          <p:cNvPr id="3" name="Picture 3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A9588FD6-B5FB-4A55-8030-FDEAE83409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74"/>
            <a:ext cx="9143999" cy="5179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0405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3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503" name="Google Shape;503;p34"/>
          <p:cNvSpPr txBox="1">
            <a:spLocks noGrp="1"/>
          </p:cNvSpPr>
          <p:nvPr>
            <p:ph type="ctrTitle" idx="4294967295"/>
          </p:nvPr>
        </p:nvSpPr>
        <p:spPr>
          <a:xfrm>
            <a:off x="1296716" y="1803683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5"/>
                </a:solidFill>
              </a:rPr>
              <a:t>CONCLUSÃO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3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503" name="Google Shape;503;p34"/>
          <p:cNvSpPr txBox="1">
            <a:spLocks noGrp="1"/>
          </p:cNvSpPr>
          <p:nvPr>
            <p:ph type="ctrTitle" idx="4294967295"/>
          </p:nvPr>
        </p:nvSpPr>
        <p:spPr>
          <a:xfrm>
            <a:off x="1275150" y="2364400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5"/>
                </a:solidFill>
              </a:rPr>
              <a:t>OBRIGADO!</a:t>
            </a:r>
          </a:p>
        </p:txBody>
      </p:sp>
      <p:sp>
        <p:nvSpPr>
          <p:cNvPr id="504" name="Google Shape;504;p34"/>
          <p:cNvSpPr txBox="1">
            <a:spLocks noGrp="1"/>
          </p:cNvSpPr>
          <p:nvPr>
            <p:ph type="subTitle" idx="4294967295"/>
          </p:nvPr>
        </p:nvSpPr>
        <p:spPr>
          <a:xfrm>
            <a:off x="1275150" y="3230000"/>
            <a:ext cx="6593700" cy="134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pt-BR" sz="2000" b="1"/>
              <a:t>Alguma dúvida?</a:t>
            </a:r>
          </a:p>
        </p:txBody>
      </p:sp>
      <p:grpSp>
        <p:nvGrpSpPr>
          <p:cNvPr id="505" name="Google Shape;505;p34"/>
          <p:cNvGrpSpPr/>
          <p:nvPr/>
        </p:nvGrpSpPr>
        <p:grpSpPr>
          <a:xfrm>
            <a:off x="3996210" y="966817"/>
            <a:ext cx="1197664" cy="1126777"/>
            <a:chOff x="5972700" y="2330200"/>
            <a:chExt cx="411625" cy="387275"/>
          </a:xfrm>
        </p:grpSpPr>
        <p:sp>
          <p:nvSpPr>
            <p:cNvPr id="506" name="Google Shape;506;p34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4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454447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/>
              <a:t>INTRODUÇÃO</a:t>
            </a:r>
          </a:p>
        </p:txBody>
      </p:sp>
      <p:sp>
        <p:nvSpPr>
          <p:cNvPr id="190" name="Google Shape;190;p12"/>
          <p:cNvSpPr txBox="1">
            <a:spLocks noGrp="1"/>
          </p:cNvSpPr>
          <p:nvPr>
            <p:ph type="body" idx="2"/>
          </p:nvPr>
        </p:nvSpPr>
        <p:spPr>
          <a:xfrm>
            <a:off x="4119725" y="1744425"/>
            <a:ext cx="3654900" cy="175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400" b="1">
                <a:solidFill>
                  <a:srgbClr val="FF9800"/>
                </a:solidFill>
              </a:rPr>
              <a:t>NUMEROS</a:t>
            </a:r>
            <a:endParaRPr lang="en" sz="4400"/>
          </a:p>
          <a:p>
            <a:pPr marL="0" lvl="0" indent="0" algn="l" rtl="0">
              <a:spcBef>
                <a:spcPts val="600"/>
              </a:spcBef>
              <a:spcAft>
                <a:spcPts val="1000"/>
              </a:spcAft>
              <a:buNone/>
            </a:pPr>
            <a:endParaRPr sz="1200" b="1"/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193" name="Google Shape;193;p12"/>
          <p:cNvSpPr txBox="1">
            <a:spLocks noGrp="1"/>
          </p:cNvSpPr>
          <p:nvPr>
            <p:ph type="body" idx="1"/>
          </p:nvPr>
        </p:nvSpPr>
        <p:spPr>
          <a:xfrm>
            <a:off x="814275" y="1744425"/>
            <a:ext cx="3084300" cy="175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4400" b="1">
                <a:solidFill>
                  <a:srgbClr val="FF9800"/>
                </a:solidFill>
              </a:rPr>
              <a:t>MERCADO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" sz="1200"/>
          </a:p>
          <a:p>
            <a:pPr marL="0" lvl="0" indent="0" algn="l" rtl="0">
              <a:spcBef>
                <a:spcPts val="600"/>
              </a:spcBef>
              <a:spcAft>
                <a:spcPts val="1000"/>
              </a:spcAft>
              <a:buClr>
                <a:srgbClr val="C7D3E6"/>
              </a:buClr>
              <a:buFont typeface="Roboto Condensed Light"/>
              <a:buNone/>
            </a:pPr>
            <a:endParaRPr/>
          </a:p>
        </p:txBody>
      </p:sp>
      <p:graphicFrame>
        <p:nvGraphicFramePr>
          <p:cNvPr id="2" name="Content Placeholder 2">
            <a:extLst>
              <a:ext uri="{FF2B5EF4-FFF2-40B4-BE49-F238E27FC236}">
                <a16:creationId xmlns:a16="http://schemas.microsoft.com/office/drawing/2014/main" id="{DD4B75D3-86B2-4C0A-8D46-70225A16E4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8443617"/>
              </p:ext>
            </p:extLst>
          </p:nvPr>
        </p:nvGraphicFramePr>
        <p:xfrm>
          <a:off x="-1684636" y="2620823"/>
          <a:ext cx="7387937" cy="23055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326" name="Content Placeholder 2">
            <a:extLst>
              <a:ext uri="{FF2B5EF4-FFF2-40B4-BE49-F238E27FC236}">
                <a16:creationId xmlns:a16="http://schemas.microsoft.com/office/drawing/2014/main" id="{E9936A45-3A8C-4D2F-B826-B6AC580923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0235577"/>
              </p:ext>
            </p:extLst>
          </p:nvPr>
        </p:nvGraphicFramePr>
        <p:xfrm>
          <a:off x="1619674" y="2620822"/>
          <a:ext cx="7419110" cy="23055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3"/>
          <p:cNvSpPr txBox="1">
            <a:spLocks noGrp="1"/>
          </p:cNvSpPr>
          <p:nvPr>
            <p:ph type="subTitle" idx="4294967295"/>
          </p:nvPr>
        </p:nvSpPr>
        <p:spPr>
          <a:xfrm>
            <a:off x="1275150" y="3456443"/>
            <a:ext cx="6593700" cy="134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pt-BR" sz="2000" b="1"/>
              <a:t>Uma empresa de tecnologia voltada para melhorar o desempenho das redes de fast food monitorando as maquinas e trazendo soluções</a:t>
            </a:r>
          </a:p>
        </p:txBody>
      </p:sp>
      <p:pic>
        <p:nvPicPr>
          <p:cNvPr id="215" name="Google Shape;215;p13" descr="10.jpg"/>
          <p:cNvPicPr preferRelativeResize="0"/>
          <p:nvPr/>
        </p:nvPicPr>
        <p:blipFill rotWithShape="1">
          <a:blip r:embed="rId3">
            <a:alphaModFix/>
          </a:blip>
          <a:srcRect l="15648" r="28102"/>
          <a:stretch/>
        </p:blipFill>
        <p:spPr>
          <a:xfrm>
            <a:off x="3539200" y="291919"/>
            <a:ext cx="2065500" cy="2065500"/>
          </a:xfrm>
          <a:prstGeom prst="diamond">
            <a:avLst/>
          </a:prstGeom>
          <a:noFill/>
          <a:ln w="38100" cap="flat" cmpd="sng">
            <a:solidFill>
              <a:srgbClr val="3F5378"/>
            </a:solidFill>
            <a:prstDash val="solid"/>
            <a:miter lim="8000"/>
            <a:headEnd type="none" w="sm" len="sm"/>
            <a:tailEnd type="none" w="sm" len="sm"/>
          </a:ln>
        </p:spPr>
      </p:pic>
      <p:sp>
        <p:nvSpPr>
          <p:cNvPr id="216" name="Google Shape;216;p1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7FC0E693-392D-4FE1-B197-8390C3B329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27872" y="2365794"/>
            <a:ext cx="3088255" cy="116672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3"/>
          <p:cNvSpPr txBox="1">
            <a:spLocks noGrp="1"/>
          </p:cNvSpPr>
          <p:nvPr>
            <p:ph type="subTitle" idx="4294967295"/>
          </p:nvPr>
        </p:nvSpPr>
        <p:spPr>
          <a:xfrm>
            <a:off x="1275150" y="1892906"/>
            <a:ext cx="6593700" cy="267929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en" sz="3200" b="1"/>
              <a:t>Grupo: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" sz="3200" b="1"/>
              <a:t>Gabriel </a:t>
            </a:r>
            <a:r>
              <a:rPr lang="en" sz="3200" b="1" err="1"/>
              <a:t>Ortelan</a:t>
            </a:r>
            <a:endParaRPr lang="en" sz="3200" b="1"/>
          </a:p>
          <a:p>
            <a:pPr marL="0" indent="0" algn="ctr">
              <a:spcBef>
                <a:spcPts val="0"/>
              </a:spcBef>
              <a:buNone/>
            </a:pPr>
            <a:r>
              <a:rPr lang="en" sz="3200" b="1"/>
              <a:t>Guilherme Soares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" sz="3200" b="1"/>
              <a:t>Luiz Berto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" sz="3200" b="1"/>
              <a:t>Sergio Trindade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" sz="3200" b="1" err="1"/>
              <a:t>Wilgner</a:t>
            </a:r>
            <a:r>
              <a:rPr lang="en" sz="3200" b="1"/>
              <a:t> Guilherme</a:t>
            </a:r>
          </a:p>
        </p:txBody>
      </p:sp>
      <p:sp>
        <p:nvSpPr>
          <p:cNvPr id="216" name="Google Shape;216;p1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3" name="Graphic 3">
            <a:extLst>
              <a:ext uri="{FF2B5EF4-FFF2-40B4-BE49-F238E27FC236}">
                <a16:creationId xmlns:a16="http://schemas.microsoft.com/office/drawing/2014/main" id="{FDD893C5-CD6B-4E0B-8D5D-FA9BE9DA6E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21070" y="4313"/>
            <a:ext cx="4101858" cy="1522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869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63525" y="3237771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CONTEXTUALIZAÇÃO</a:t>
            </a:r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</a:t>
            </a:r>
            <a:endParaRPr sz="3000" b="1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5"/>
          <p:cNvSpPr txBox="1">
            <a:spLocks noGrp="1"/>
          </p:cNvSpPr>
          <p:nvPr>
            <p:ph type="sldNum" idx="4294967295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231" name="Google Shape;231;p1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236" name="Rectangle 235">
            <a:extLst>
              <a:ext uri="{FF2B5EF4-FFF2-40B4-BE49-F238E27FC236}">
                <a16:creationId xmlns:a16="http://schemas.microsoft.com/office/drawing/2014/main" id="{F40AF4A4-5414-40AC-BB0C-9EF3FC82BDAE}"/>
              </a:ext>
            </a:extLst>
          </p:cNvPr>
          <p:cNvSpPr/>
          <p:nvPr/>
        </p:nvSpPr>
        <p:spPr>
          <a:xfrm>
            <a:off x="-4313" y="1284258"/>
            <a:ext cx="916556" cy="9165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9447E54-8FB8-4606-A86E-99DC7E3F64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9882735"/>
              </p:ext>
            </p:extLst>
          </p:nvPr>
        </p:nvGraphicFramePr>
        <p:xfrm>
          <a:off x="40256" y="1405086"/>
          <a:ext cx="6515101" cy="26691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63525" y="3237771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ENTREGAVEIS</a:t>
            </a:r>
            <a:endParaRPr lang="en-US" dirty="0"/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5545721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/>
              <a:t>STORY BOARD</a:t>
            </a:r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2" name="Picture 2" descr="Graphical user interface&#10;&#10;Description automatically generated">
            <a:extLst>
              <a:ext uri="{FF2B5EF4-FFF2-40B4-BE49-F238E27FC236}">
                <a16:creationId xmlns:a16="http://schemas.microsoft.com/office/drawing/2014/main" id="{AF820D36-9AC5-49D7-BE02-C0B4576C0C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21134"/>
            <a:ext cx="4572000" cy="3311722"/>
          </a:xfrm>
          <a:prstGeom prst="rect">
            <a:avLst/>
          </a:prstGeom>
        </p:spPr>
      </p:pic>
      <p:pic>
        <p:nvPicPr>
          <p:cNvPr id="4" name="Picture 4" descr="A picture containing shape&#10;&#10;Description automatically generated">
            <a:extLst>
              <a:ext uri="{FF2B5EF4-FFF2-40B4-BE49-F238E27FC236}">
                <a16:creationId xmlns:a16="http://schemas.microsoft.com/office/drawing/2014/main" id="{99F40C8B-9A74-4A0F-8CD9-4D6993FC33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281913"/>
            <a:ext cx="4603172" cy="334860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8B30319-DD16-4B4F-98EF-C6D4B0FE418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 lang="en"/>
          </a:p>
        </p:txBody>
      </p:sp>
      <p:pic>
        <p:nvPicPr>
          <p:cNvPr id="3" name="Picture 3" descr="A picture containing shape&#10;&#10;Description automatically generated">
            <a:extLst>
              <a:ext uri="{FF2B5EF4-FFF2-40B4-BE49-F238E27FC236}">
                <a16:creationId xmlns:a16="http://schemas.microsoft.com/office/drawing/2014/main" id="{E240F4DB-4C09-4F22-9A56-74849D4884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96242"/>
            <a:ext cx="4572000" cy="3639392"/>
          </a:xfrm>
          <a:prstGeom prst="rect">
            <a:avLst/>
          </a:prstGeom>
        </p:spPr>
      </p:pic>
      <p:pic>
        <p:nvPicPr>
          <p:cNvPr id="5" name="Picture 5" descr="A picture containing icon&#10;&#10;Description automatically generated">
            <a:extLst>
              <a:ext uri="{FF2B5EF4-FFF2-40B4-BE49-F238E27FC236}">
                <a16:creationId xmlns:a16="http://schemas.microsoft.com/office/drawing/2014/main" id="{6ECC1467-110E-4120-ACA9-B231A74F61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994875"/>
            <a:ext cx="4572000" cy="3642122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1732254-E40B-4CB0-9A12-0EADE52EEABA}"/>
              </a:ext>
            </a:extLst>
          </p:cNvPr>
          <p:cNvCxnSpPr/>
          <p:nvPr/>
        </p:nvCxnSpPr>
        <p:spPr>
          <a:xfrm>
            <a:off x="4566119" y="994880"/>
            <a:ext cx="10390" cy="3643679"/>
          </a:xfrm>
          <a:prstGeom prst="straightConnector1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4132170"/>
      </p:ext>
    </p:extLst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263248"/>
      </a:dk1>
      <a:lt1>
        <a:srgbClr val="FFFFFF"/>
      </a:lt1>
      <a:dk2>
        <a:srgbClr val="434343"/>
      </a:dk2>
      <a:lt2>
        <a:srgbClr val="E0E4E9"/>
      </a:lt2>
      <a:accent1>
        <a:srgbClr val="3F5378"/>
      </a:accent1>
      <a:accent2>
        <a:srgbClr val="263248"/>
      </a:accent2>
      <a:accent3>
        <a:srgbClr val="92A8C8"/>
      </a:accent3>
      <a:accent4>
        <a:srgbClr val="C7D3E6"/>
      </a:accent4>
      <a:accent5>
        <a:srgbClr val="FF9800"/>
      </a:accent5>
      <a:accent6>
        <a:srgbClr val="D26F00"/>
      </a:accent6>
      <a:hlink>
        <a:srgbClr val="3F5378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91</Words>
  <Application>Microsoft Office PowerPoint</Application>
  <PresentationFormat>Apresentação na tela (16:9)</PresentationFormat>
  <Paragraphs>46</Paragraphs>
  <Slides>18</Slides>
  <Notes>11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3" baseType="lpstr">
      <vt:lpstr>Arvo</vt:lpstr>
      <vt:lpstr>Roboto Condensed</vt:lpstr>
      <vt:lpstr>Arial</vt:lpstr>
      <vt:lpstr>Roboto Condensed Light</vt:lpstr>
      <vt:lpstr>Salerio template</vt:lpstr>
      <vt:lpstr> Monitoramento de maquinas em redes de  Fast Food</vt:lpstr>
      <vt:lpstr>INTRODUÇÃO</vt:lpstr>
      <vt:lpstr>Apresentação do PowerPoint</vt:lpstr>
      <vt:lpstr>Apresentação do PowerPoint</vt:lpstr>
      <vt:lpstr>CONTEXTUALIZAÇÃO</vt:lpstr>
      <vt:lpstr>Apresentação do PowerPoint</vt:lpstr>
      <vt:lpstr>ENTREGAVEIS</vt:lpstr>
      <vt:lpstr>STORY BOARD</vt:lpstr>
      <vt:lpstr>Apresentação do PowerPoint</vt:lpstr>
      <vt:lpstr>Apresentação do PowerPoint</vt:lpstr>
      <vt:lpstr>Apresentação do PowerPoint</vt:lpstr>
      <vt:lpstr>Canva</vt:lpstr>
      <vt:lpstr>Proto persona</vt:lpstr>
      <vt:lpstr>Modelagem BD</vt:lpstr>
      <vt:lpstr>SITE/ PLANNER/ MAQUINA LINUX</vt:lpstr>
      <vt:lpstr>Apresentação do PowerPoint</vt:lpstr>
      <vt:lpstr>CONCLUSÃO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</dc:title>
  <cp:lastModifiedBy>Luiz Berto Do Carmo Sousa</cp:lastModifiedBy>
  <cp:revision>9</cp:revision>
  <dcterms:modified xsi:type="dcterms:W3CDTF">2021-03-10T20:14:51Z</dcterms:modified>
</cp:coreProperties>
</file>