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27F60-7D4F-4CEA-8507-D3895561B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EC0B15-C2B7-40BE-81B9-1E0B4C255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C66F9B-57CF-4FA3-B613-BB33976F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D32FF-C4B3-4BFB-9E17-96755826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37C31-E29D-4CCB-8B33-ADB1C0A8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5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B2225-BFB3-47C7-ABA0-CE6082B4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D608CA-C7B5-4891-9479-474DD2F23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2302C-3155-4788-8FA1-AC027EA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9F7E7-949F-459A-BF2F-5CA94F16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05BD5-CEA9-4EAC-B9C2-B15346B8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3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05BCED-8299-4417-B184-27ECB50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26E10-1A1B-40F3-A33F-93D2EE7F6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F4798-994C-4D96-A4F1-AAB4CC54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A77926-E1FD-4CD8-BD63-7FADA3A7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8F7FE-4698-4AF1-8C36-87058F14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2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39DE7-1EBF-4275-913E-3489FDC4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FFB7F-4C41-46DF-97B3-165ABA36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789674-BCA8-4F6E-B955-FA9D8D3C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B0A19-A5F3-4510-8B03-CC0D9A36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DF934-5E5A-4D44-86B2-683D164A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94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C8BF-A51F-4196-98A9-972A9FFB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10FF00-B21B-41F4-8A8B-7B3C3E9E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A7913-2659-42A6-8A69-ABA22E00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F9039F-0F83-49BD-9C6E-8D0313B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115F8E-B49B-4EB4-999B-ABBB3892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6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C313B-F626-4C46-B0AD-58C07589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2DBFA-9771-4711-B432-A8D76A98D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17F68-E6A8-4EDB-B778-3445EE58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D2CE0E-82B1-4DA4-B9CC-2A2C2D0D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874D6F-824D-485C-A9FF-DDB14EB8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FF0DF-2222-470B-BE5D-77CC3D44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18D18-EEF7-448F-A73E-B459EDAB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3576DD-E369-4B2B-AD9A-4617D3A7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86CAF1-5A26-45D4-8C5E-82938B42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23E323-9E7D-42D7-9E4C-EC77E55F0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D22A7D-2349-491A-BF6B-661A94CF0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18BC3B-01D9-4916-8B80-0FE1AC46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089C2D-F835-4F02-BDA9-8CCC7B4D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B5581D-2BBD-43F0-85CE-1FD22BFE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7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DC275-35C8-4292-AC35-105A85C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275D22-2113-413F-991F-B089077C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88266B-A30A-4461-A54E-7994D58D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499248-F7FD-4416-A75F-278F3AC9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5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BAD36D-432D-4BC2-BD97-5FD68C3F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D35154-0857-4D27-8149-335C00AD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043910-AE21-43F1-8CF2-D650F07F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5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2AA0A-2001-4205-AC92-B99A9F3C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6E119-C8CE-47B8-8673-B84314D0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097805-58F9-47D8-AEC1-423684DEE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BCEE71-53A5-40CD-8A75-7688CB88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A49646-D5CF-42AA-8CFD-B83D3E4F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7C1BCB-E003-42A9-84AD-EDBB310F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18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28D1-4D2D-4B19-B8FE-25DF1EE6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05950D-6662-4519-97BD-04AFF359E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E86215-114D-49C1-9D48-68E1A8CF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4A721F-3D1A-484A-B2F3-15CE9A0F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064BD6-902D-497D-AA9F-47E67C00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785CA6-F66F-42F9-99C4-B35FC12A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9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D57A5C-1559-4F3A-B2E3-7C210050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927B5-7291-4604-8C9C-2FFAF8F2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004A85-B359-4506-8C16-108EEB37C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E821-CB0D-4C84-BC12-ED60C49F60AE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F7217D-23A7-4229-9F09-6DC7E0F15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F1A01-EA1F-4C68-9FC9-6FB847D95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FC9D-24C1-42DC-B887-FC4BE7414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3C6504-CDA6-4F11-9CEF-410C594DE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0102" y="110581"/>
            <a:ext cx="2671795" cy="573722"/>
          </a:xfrm>
        </p:spPr>
        <p:txBody>
          <a:bodyPr>
            <a:normAutofit fontScale="92500" lnSpcReduction="10000"/>
          </a:bodyPr>
          <a:lstStyle/>
          <a:p>
            <a:r>
              <a:rPr lang="pt-BR" sz="4000" dirty="0"/>
              <a:t>USER STORY</a:t>
            </a:r>
          </a:p>
          <a:p>
            <a:endParaRPr lang="pt-BR" dirty="0"/>
          </a:p>
        </p:txBody>
      </p:sp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9170D0F6-C29D-4BB5-9A47-2C4E5BD8B892}"/>
              </a:ext>
            </a:extLst>
          </p:cNvPr>
          <p:cNvSpPr/>
          <p:nvPr/>
        </p:nvSpPr>
        <p:spPr>
          <a:xfrm>
            <a:off x="93755" y="638884"/>
            <a:ext cx="1768353" cy="90391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GERENTE</a:t>
            </a:r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1FE3E74-C9D1-47AB-9A88-38687A94B558}"/>
              </a:ext>
            </a:extLst>
          </p:cNvPr>
          <p:cNvSpPr/>
          <p:nvPr/>
        </p:nvSpPr>
        <p:spPr>
          <a:xfrm>
            <a:off x="1940143" y="603366"/>
            <a:ext cx="2093052" cy="94297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 INFORMAÇOES SOBRE MINHAS MAQUINAS</a:t>
            </a: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71A9BEB9-9155-402B-8AFD-298AE12DC0CA}"/>
              </a:ext>
            </a:extLst>
          </p:cNvPr>
          <p:cNvSpPr/>
          <p:nvPr/>
        </p:nvSpPr>
        <p:spPr>
          <a:xfrm>
            <a:off x="4195796" y="576653"/>
            <a:ext cx="2095500" cy="94297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TER AGILIDADE NA MANUTENÇÃO</a:t>
            </a:r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CBC05E3E-7080-43BD-B8D4-62A20621B8B1}"/>
              </a:ext>
            </a:extLst>
          </p:cNvPr>
          <p:cNvSpPr/>
          <p:nvPr/>
        </p:nvSpPr>
        <p:spPr>
          <a:xfrm>
            <a:off x="6397055" y="2589303"/>
            <a:ext cx="1740627" cy="94297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GERENTE</a:t>
            </a:r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96FE6EF2-2A52-44CD-8035-A1AD95B0E89B}"/>
              </a:ext>
            </a:extLst>
          </p:cNvPr>
          <p:cNvSpPr/>
          <p:nvPr/>
        </p:nvSpPr>
        <p:spPr>
          <a:xfrm>
            <a:off x="1940143" y="3632316"/>
            <a:ext cx="2136558" cy="90689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QUERO, NÃO PRECISAR PEGAR FILA</a:t>
            </a:r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AD3006F6-88EF-451A-AAC0-96682662C3A6}"/>
              </a:ext>
            </a:extLst>
          </p:cNvPr>
          <p:cNvSpPr/>
          <p:nvPr/>
        </p:nvSpPr>
        <p:spPr>
          <a:xfrm>
            <a:off x="8215719" y="2580115"/>
            <a:ext cx="1956980" cy="9006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QUERO, VERIFICAR AS ATIVIDADES DOS FUNCIONARIOS</a:t>
            </a:r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7B55FCCD-894F-4A1E-9920-2D5961A5D201}"/>
              </a:ext>
            </a:extLst>
          </p:cNvPr>
          <p:cNvSpPr/>
          <p:nvPr/>
        </p:nvSpPr>
        <p:spPr>
          <a:xfrm>
            <a:off x="1940143" y="2622462"/>
            <a:ext cx="2136558" cy="900630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QUERO, ABERTURA DE CHAMADO</a:t>
            </a:r>
          </a:p>
        </p:txBody>
      </p:sp>
      <p:sp>
        <p:nvSpPr>
          <p:cNvPr id="11" name="Retângulo: Cantos Diagonais Arredondados 10">
            <a:extLst>
              <a:ext uri="{FF2B5EF4-FFF2-40B4-BE49-F238E27FC236}">
                <a16:creationId xmlns:a16="http://schemas.microsoft.com/office/drawing/2014/main" id="{8982E012-7BBE-4D44-8635-DD397FC859DD}"/>
              </a:ext>
            </a:extLst>
          </p:cNvPr>
          <p:cNvSpPr/>
          <p:nvPr/>
        </p:nvSpPr>
        <p:spPr>
          <a:xfrm>
            <a:off x="93755" y="2646521"/>
            <a:ext cx="1740627" cy="876571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</a:t>
            </a:r>
          </a:p>
          <a:p>
            <a:pPr algn="ctr"/>
            <a:r>
              <a:rPr lang="pt-BR" dirty="0"/>
              <a:t> DONO</a:t>
            </a:r>
          </a:p>
        </p:txBody>
      </p:sp>
      <p:sp>
        <p:nvSpPr>
          <p:cNvPr id="12" name="Retângulo: Cantos Diagonais Arredondados 11">
            <a:extLst>
              <a:ext uri="{FF2B5EF4-FFF2-40B4-BE49-F238E27FC236}">
                <a16:creationId xmlns:a16="http://schemas.microsoft.com/office/drawing/2014/main" id="{DB00D295-C6D6-4C7F-8B29-45BB1A36E821}"/>
              </a:ext>
            </a:extLst>
          </p:cNvPr>
          <p:cNvSpPr/>
          <p:nvPr/>
        </p:nvSpPr>
        <p:spPr>
          <a:xfrm>
            <a:off x="10250736" y="2566149"/>
            <a:ext cx="1857824" cy="9006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MONITORAR A PRODUTIVIDADE</a:t>
            </a:r>
          </a:p>
        </p:txBody>
      </p:sp>
      <p:sp>
        <p:nvSpPr>
          <p:cNvPr id="16" name="Retângulo: Cantos Diagonais Arredondados 15">
            <a:extLst>
              <a:ext uri="{FF2B5EF4-FFF2-40B4-BE49-F238E27FC236}">
                <a16:creationId xmlns:a16="http://schemas.microsoft.com/office/drawing/2014/main" id="{B37DF3F2-293C-4FF6-8E44-08E793C669C2}"/>
              </a:ext>
            </a:extLst>
          </p:cNvPr>
          <p:cNvSpPr/>
          <p:nvPr/>
        </p:nvSpPr>
        <p:spPr>
          <a:xfrm>
            <a:off x="4195796" y="3611438"/>
            <a:ext cx="2063529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ECONOMIZAR TEMPO</a:t>
            </a:r>
          </a:p>
        </p:txBody>
      </p:sp>
      <p:sp>
        <p:nvSpPr>
          <p:cNvPr id="17" name="Retângulo: Cantos Diagonais Arredondados 16">
            <a:extLst>
              <a:ext uri="{FF2B5EF4-FFF2-40B4-BE49-F238E27FC236}">
                <a16:creationId xmlns:a16="http://schemas.microsoft.com/office/drawing/2014/main" id="{267603FA-91FB-4CE9-BCEA-514B8D701CE5}"/>
              </a:ext>
            </a:extLst>
          </p:cNvPr>
          <p:cNvSpPr/>
          <p:nvPr/>
        </p:nvSpPr>
        <p:spPr>
          <a:xfrm>
            <a:off x="4182462" y="2589304"/>
            <a:ext cx="2076864" cy="942975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A ORGANIZAÇÃO DO MEU TIME</a:t>
            </a:r>
          </a:p>
        </p:txBody>
      </p:sp>
      <p:sp>
        <p:nvSpPr>
          <p:cNvPr id="18" name="Retângulo: Cantos Diagonais Arredondados 17">
            <a:extLst>
              <a:ext uri="{FF2B5EF4-FFF2-40B4-BE49-F238E27FC236}">
                <a16:creationId xmlns:a16="http://schemas.microsoft.com/office/drawing/2014/main" id="{E210B672-4472-40D5-A186-ACE34ACBEFDA}"/>
              </a:ext>
            </a:extLst>
          </p:cNvPr>
          <p:cNvSpPr/>
          <p:nvPr/>
        </p:nvSpPr>
        <p:spPr>
          <a:xfrm>
            <a:off x="93755" y="3669868"/>
            <a:ext cx="1740627" cy="869343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CLIENTE</a:t>
            </a:r>
          </a:p>
        </p:txBody>
      </p:sp>
      <p:sp>
        <p:nvSpPr>
          <p:cNvPr id="19" name="Retângulo: Cantos Diagonais Arredondados 18">
            <a:extLst>
              <a:ext uri="{FF2B5EF4-FFF2-40B4-BE49-F238E27FC236}">
                <a16:creationId xmlns:a16="http://schemas.microsoft.com/office/drawing/2014/main" id="{0B3A5358-F064-4A55-9613-54C086341941}"/>
              </a:ext>
            </a:extLst>
          </p:cNvPr>
          <p:cNvSpPr/>
          <p:nvPr/>
        </p:nvSpPr>
        <p:spPr>
          <a:xfrm>
            <a:off x="93755" y="4701213"/>
            <a:ext cx="1740628" cy="93497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GERENTE</a:t>
            </a:r>
          </a:p>
        </p:txBody>
      </p:sp>
      <p:sp>
        <p:nvSpPr>
          <p:cNvPr id="20" name="Retângulo: Cantos Diagonais Arredondados 19">
            <a:extLst>
              <a:ext uri="{FF2B5EF4-FFF2-40B4-BE49-F238E27FC236}">
                <a16:creationId xmlns:a16="http://schemas.microsoft.com/office/drawing/2014/main" id="{85DBF244-A364-4407-B61C-98EFAC7B3235}"/>
              </a:ext>
            </a:extLst>
          </p:cNvPr>
          <p:cNvSpPr/>
          <p:nvPr/>
        </p:nvSpPr>
        <p:spPr>
          <a:xfrm>
            <a:off x="1926807" y="4688828"/>
            <a:ext cx="2149893" cy="94297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QUERO, SABER A LOCALIZAÇÃO DOS MEUS FUNCIONARIOS</a:t>
            </a:r>
          </a:p>
        </p:txBody>
      </p: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1A23106A-255C-4058-80DF-E99C28C8FA4C}"/>
              </a:ext>
            </a:extLst>
          </p:cNvPr>
          <p:cNvSpPr/>
          <p:nvPr/>
        </p:nvSpPr>
        <p:spPr>
          <a:xfrm>
            <a:off x="4195796" y="4633572"/>
            <a:ext cx="2076864" cy="94297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APLICAR MELHORIAS NO ATENDIMENTO</a:t>
            </a:r>
          </a:p>
        </p:txBody>
      </p:sp>
      <p:sp>
        <p:nvSpPr>
          <p:cNvPr id="22" name="Retângulo: Cantos Diagonais Arredondados 21">
            <a:extLst>
              <a:ext uri="{FF2B5EF4-FFF2-40B4-BE49-F238E27FC236}">
                <a16:creationId xmlns:a16="http://schemas.microsoft.com/office/drawing/2014/main" id="{7366949D-B5D6-4206-BC06-383002509A77}"/>
              </a:ext>
            </a:extLst>
          </p:cNvPr>
          <p:cNvSpPr/>
          <p:nvPr/>
        </p:nvSpPr>
        <p:spPr>
          <a:xfrm>
            <a:off x="8170566" y="5614271"/>
            <a:ext cx="2039398" cy="103313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QUER,O SABER DO DESEMPENHO DAS MAQUINAS DAS MINHAS FRANQUIAS</a:t>
            </a: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F42584B2-B7A4-4378-B5CD-25083B237CF0}"/>
              </a:ext>
            </a:extLst>
          </p:cNvPr>
          <p:cNvSpPr/>
          <p:nvPr/>
        </p:nvSpPr>
        <p:spPr>
          <a:xfrm>
            <a:off x="6384479" y="5664295"/>
            <a:ext cx="1740627" cy="988317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</a:t>
            </a:r>
          </a:p>
          <a:p>
            <a:pPr algn="ctr"/>
            <a:r>
              <a:rPr lang="pt-BR" dirty="0"/>
              <a:t> DONO</a:t>
            </a:r>
          </a:p>
        </p:txBody>
      </p:sp>
      <p:sp>
        <p:nvSpPr>
          <p:cNvPr id="24" name="Retângulo: Cantos Diagonais Arredondados 23">
            <a:extLst>
              <a:ext uri="{FF2B5EF4-FFF2-40B4-BE49-F238E27FC236}">
                <a16:creationId xmlns:a16="http://schemas.microsoft.com/office/drawing/2014/main" id="{A6D9B675-062A-4059-B932-791591FFB620}"/>
              </a:ext>
            </a:extLst>
          </p:cNvPr>
          <p:cNvSpPr/>
          <p:nvPr/>
        </p:nvSpPr>
        <p:spPr>
          <a:xfrm>
            <a:off x="10265193" y="5616852"/>
            <a:ext cx="1843367" cy="1030551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EU ENTENDER O ANDAMENTO DO NEGOCIO</a:t>
            </a:r>
          </a:p>
        </p:txBody>
      </p:sp>
      <p:sp>
        <p:nvSpPr>
          <p:cNvPr id="25" name="Retângulo: Cantos Diagonais Arredondados 24">
            <a:extLst>
              <a:ext uri="{FF2B5EF4-FFF2-40B4-BE49-F238E27FC236}">
                <a16:creationId xmlns:a16="http://schemas.microsoft.com/office/drawing/2014/main" id="{98FAC573-4B81-4254-BECE-62A76BC528A7}"/>
              </a:ext>
            </a:extLst>
          </p:cNvPr>
          <p:cNvSpPr/>
          <p:nvPr/>
        </p:nvSpPr>
        <p:spPr>
          <a:xfrm>
            <a:off x="6397057" y="577173"/>
            <a:ext cx="1740627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DONO</a:t>
            </a:r>
          </a:p>
        </p:txBody>
      </p:sp>
      <p:sp>
        <p:nvSpPr>
          <p:cNvPr id="26" name="Retângulo: Cantos Diagonais Arredondados 25">
            <a:extLst>
              <a:ext uri="{FF2B5EF4-FFF2-40B4-BE49-F238E27FC236}">
                <a16:creationId xmlns:a16="http://schemas.microsoft.com/office/drawing/2014/main" id="{8F9AC916-44FF-4B12-AF40-D0AF149EEA2A}"/>
              </a:ext>
            </a:extLst>
          </p:cNvPr>
          <p:cNvSpPr/>
          <p:nvPr/>
        </p:nvSpPr>
        <p:spPr>
          <a:xfrm>
            <a:off x="93755" y="1607186"/>
            <a:ext cx="1740627" cy="91290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CLIENTE</a:t>
            </a:r>
          </a:p>
        </p:txBody>
      </p:sp>
      <p:sp>
        <p:nvSpPr>
          <p:cNvPr id="27" name="Retângulo: Cantos Diagonais Arredondados 26">
            <a:extLst>
              <a:ext uri="{FF2B5EF4-FFF2-40B4-BE49-F238E27FC236}">
                <a16:creationId xmlns:a16="http://schemas.microsoft.com/office/drawing/2014/main" id="{54CF832B-9D17-45DD-9B61-B08FDCCA1669}"/>
              </a:ext>
            </a:extLst>
          </p:cNvPr>
          <p:cNvSpPr/>
          <p:nvPr/>
        </p:nvSpPr>
        <p:spPr>
          <a:xfrm>
            <a:off x="6385149" y="4633571"/>
            <a:ext cx="1740627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CLIENTE</a:t>
            </a:r>
          </a:p>
        </p:txBody>
      </p:sp>
      <p:sp>
        <p:nvSpPr>
          <p:cNvPr id="28" name="Retângulo: Cantos Diagonais Arredondados 27">
            <a:extLst>
              <a:ext uri="{FF2B5EF4-FFF2-40B4-BE49-F238E27FC236}">
                <a16:creationId xmlns:a16="http://schemas.microsoft.com/office/drawing/2014/main" id="{F85EE5D0-65EF-4340-8D22-8E2D980403D3}"/>
              </a:ext>
            </a:extLst>
          </p:cNvPr>
          <p:cNvSpPr/>
          <p:nvPr/>
        </p:nvSpPr>
        <p:spPr>
          <a:xfrm>
            <a:off x="8215719" y="548481"/>
            <a:ext cx="1871256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QUERO, GRAFICOS COM MÉDIAS</a:t>
            </a:r>
          </a:p>
        </p:txBody>
      </p:sp>
      <p:sp>
        <p:nvSpPr>
          <p:cNvPr id="30" name="Retângulo: Cantos Diagonais Arredondados 29">
            <a:extLst>
              <a:ext uri="{FF2B5EF4-FFF2-40B4-BE49-F238E27FC236}">
                <a16:creationId xmlns:a16="http://schemas.microsoft.com/office/drawing/2014/main" id="{3A2D6AA9-C830-468F-B7D2-6F2A1AD45FA4}"/>
              </a:ext>
            </a:extLst>
          </p:cNvPr>
          <p:cNvSpPr/>
          <p:nvPr/>
        </p:nvSpPr>
        <p:spPr>
          <a:xfrm>
            <a:off x="10194334" y="502619"/>
            <a:ext cx="1914226" cy="988318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FACILITAR O MONITORAMENTO</a:t>
            </a:r>
          </a:p>
        </p:txBody>
      </p:sp>
      <p:sp>
        <p:nvSpPr>
          <p:cNvPr id="31" name="Retângulo: Cantos Diagonais Arredondados 30">
            <a:extLst>
              <a:ext uri="{FF2B5EF4-FFF2-40B4-BE49-F238E27FC236}">
                <a16:creationId xmlns:a16="http://schemas.microsoft.com/office/drawing/2014/main" id="{BD8F7848-D743-438C-8C53-886B3A60E6AF}"/>
              </a:ext>
            </a:extLst>
          </p:cNvPr>
          <p:cNvSpPr/>
          <p:nvPr/>
        </p:nvSpPr>
        <p:spPr>
          <a:xfrm>
            <a:off x="1896637" y="1607626"/>
            <a:ext cx="2136558" cy="90689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QUERO, USABILIDADE</a:t>
            </a:r>
          </a:p>
        </p:txBody>
      </p:sp>
      <p:sp>
        <p:nvSpPr>
          <p:cNvPr id="32" name="Retângulo: Cantos Diagonais Arredondados 31">
            <a:extLst>
              <a:ext uri="{FF2B5EF4-FFF2-40B4-BE49-F238E27FC236}">
                <a16:creationId xmlns:a16="http://schemas.microsoft.com/office/drawing/2014/main" id="{B1F5E722-1642-41DD-BF96-34F8F35AD02B}"/>
              </a:ext>
            </a:extLst>
          </p:cNvPr>
          <p:cNvSpPr/>
          <p:nvPr/>
        </p:nvSpPr>
        <p:spPr>
          <a:xfrm>
            <a:off x="4182461" y="1586344"/>
            <a:ext cx="2095500" cy="923801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ECONOMIZAR TEMPO</a:t>
            </a:r>
          </a:p>
        </p:txBody>
      </p:sp>
      <p:sp>
        <p:nvSpPr>
          <p:cNvPr id="29" name="Retângulo: Cantos Diagonais Arredondados 28">
            <a:extLst>
              <a:ext uri="{FF2B5EF4-FFF2-40B4-BE49-F238E27FC236}">
                <a16:creationId xmlns:a16="http://schemas.microsoft.com/office/drawing/2014/main" id="{5EB7FCBD-120B-40A6-B688-FEA6CAEF9C52}"/>
              </a:ext>
            </a:extLst>
          </p:cNvPr>
          <p:cNvSpPr/>
          <p:nvPr/>
        </p:nvSpPr>
        <p:spPr>
          <a:xfrm>
            <a:off x="8210314" y="4633571"/>
            <a:ext cx="1956980" cy="90689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QUERO, VELOCIDADE NO SISTEMA</a:t>
            </a:r>
          </a:p>
        </p:txBody>
      </p:sp>
      <p:sp>
        <p:nvSpPr>
          <p:cNvPr id="33" name="Retângulo: Cantos Diagonais Arredondados 32">
            <a:extLst>
              <a:ext uri="{FF2B5EF4-FFF2-40B4-BE49-F238E27FC236}">
                <a16:creationId xmlns:a16="http://schemas.microsoft.com/office/drawing/2014/main" id="{0A019082-897B-4EB1-B96F-882B93634A91}"/>
              </a:ext>
            </a:extLst>
          </p:cNvPr>
          <p:cNvSpPr/>
          <p:nvPr/>
        </p:nvSpPr>
        <p:spPr>
          <a:xfrm>
            <a:off x="10257964" y="4615530"/>
            <a:ext cx="1850596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MAIS AGILIDADE NA MINHA COMPRA</a:t>
            </a:r>
          </a:p>
        </p:txBody>
      </p:sp>
      <p:sp>
        <p:nvSpPr>
          <p:cNvPr id="34" name="Retângulo: Cantos Diagonais Arredondados 33">
            <a:extLst>
              <a:ext uri="{FF2B5EF4-FFF2-40B4-BE49-F238E27FC236}">
                <a16:creationId xmlns:a16="http://schemas.microsoft.com/office/drawing/2014/main" id="{FBD9987B-7665-401B-B857-A3A82AA179FB}"/>
              </a:ext>
            </a:extLst>
          </p:cNvPr>
          <p:cNvSpPr/>
          <p:nvPr/>
        </p:nvSpPr>
        <p:spPr>
          <a:xfrm>
            <a:off x="6399640" y="1567689"/>
            <a:ext cx="1740627" cy="942456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</a:t>
            </a:r>
          </a:p>
          <a:p>
            <a:pPr algn="ctr"/>
            <a:r>
              <a:rPr lang="pt-BR" dirty="0"/>
              <a:t>USUARIO</a:t>
            </a:r>
          </a:p>
        </p:txBody>
      </p:sp>
      <p:sp>
        <p:nvSpPr>
          <p:cNvPr id="35" name="Retângulo: Cantos Diagonais Arredondados 34">
            <a:extLst>
              <a:ext uri="{FF2B5EF4-FFF2-40B4-BE49-F238E27FC236}">
                <a16:creationId xmlns:a16="http://schemas.microsoft.com/office/drawing/2014/main" id="{BD3EE534-9917-4B94-ABF5-4A0265E77CCD}"/>
              </a:ext>
            </a:extLst>
          </p:cNvPr>
          <p:cNvSpPr/>
          <p:nvPr/>
        </p:nvSpPr>
        <p:spPr>
          <a:xfrm>
            <a:off x="6385148" y="3611697"/>
            <a:ext cx="1740627" cy="942456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DONO</a:t>
            </a:r>
          </a:p>
        </p:txBody>
      </p:sp>
      <p:sp>
        <p:nvSpPr>
          <p:cNvPr id="36" name="Retângulo: Cantos Diagonais Arredondados 35">
            <a:extLst>
              <a:ext uri="{FF2B5EF4-FFF2-40B4-BE49-F238E27FC236}">
                <a16:creationId xmlns:a16="http://schemas.microsoft.com/office/drawing/2014/main" id="{74B6B738-4F2E-4BEF-A7E2-3FBCFE73A558}"/>
              </a:ext>
            </a:extLst>
          </p:cNvPr>
          <p:cNvSpPr/>
          <p:nvPr/>
        </p:nvSpPr>
        <p:spPr>
          <a:xfrm>
            <a:off x="74705" y="5747888"/>
            <a:ext cx="1740627" cy="942456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USUARIO</a:t>
            </a:r>
          </a:p>
        </p:txBody>
      </p:sp>
      <p:sp>
        <p:nvSpPr>
          <p:cNvPr id="37" name="Retângulo: Cantos Diagonais Arredondados 36">
            <a:extLst>
              <a:ext uri="{FF2B5EF4-FFF2-40B4-BE49-F238E27FC236}">
                <a16:creationId xmlns:a16="http://schemas.microsoft.com/office/drawing/2014/main" id="{D01FA4F4-44C1-4CA3-9B6E-E23BCEB5B525}"/>
              </a:ext>
            </a:extLst>
          </p:cNvPr>
          <p:cNvSpPr/>
          <p:nvPr/>
        </p:nvSpPr>
        <p:spPr>
          <a:xfrm>
            <a:off x="8210314" y="1577016"/>
            <a:ext cx="1871256" cy="942456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 A ANÁLISE DOS CHAMADOS</a:t>
            </a:r>
          </a:p>
        </p:txBody>
      </p:sp>
      <p:sp>
        <p:nvSpPr>
          <p:cNvPr id="38" name="Retângulo: Cantos Diagonais Arredondados 37">
            <a:extLst>
              <a:ext uri="{FF2B5EF4-FFF2-40B4-BE49-F238E27FC236}">
                <a16:creationId xmlns:a16="http://schemas.microsoft.com/office/drawing/2014/main" id="{5BE939BA-B8D8-4A4B-887A-F678849011E8}"/>
              </a:ext>
            </a:extLst>
          </p:cNvPr>
          <p:cNvSpPr/>
          <p:nvPr/>
        </p:nvSpPr>
        <p:spPr>
          <a:xfrm>
            <a:off x="8215719" y="3608661"/>
            <a:ext cx="1941266" cy="942456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QUERO, PERSISTENCIA DOS REGISTROS A CADA 5 MINUTO</a:t>
            </a:r>
          </a:p>
        </p:txBody>
      </p:sp>
      <p:sp>
        <p:nvSpPr>
          <p:cNvPr id="39" name="Retângulo: Cantos Diagonais Arredondados 38">
            <a:extLst>
              <a:ext uri="{FF2B5EF4-FFF2-40B4-BE49-F238E27FC236}">
                <a16:creationId xmlns:a16="http://schemas.microsoft.com/office/drawing/2014/main" id="{9D35AAEC-AD84-4E3A-838A-E19CE331473D}"/>
              </a:ext>
            </a:extLst>
          </p:cNvPr>
          <p:cNvSpPr/>
          <p:nvPr/>
        </p:nvSpPr>
        <p:spPr>
          <a:xfrm>
            <a:off x="1929500" y="5704947"/>
            <a:ext cx="2103695" cy="942456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QUERO, ABERTURA DE CHAMADO</a:t>
            </a:r>
          </a:p>
        </p:txBody>
      </p:sp>
      <p:sp>
        <p:nvSpPr>
          <p:cNvPr id="40" name="Retângulo: Cantos Diagonais Arredondados 39">
            <a:extLst>
              <a:ext uri="{FF2B5EF4-FFF2-40B4-BE49-F238E27FC236}">
                <a16:creationId xmlns:a16="http://schemas.microsoft.com/office/drawing/2014/main" id="{893D69DD-1DBA-40C4-B72A-50AFB8197723}"/>
              </a:ext>
            </a:extLst>
          </p:cNvPr>
          <p:cNvSpPr/>
          <p:nvPr/>
        </p:nvSpPr>
        <p:spPr>
          <a:xfrm>
            <a:off x="10167294" y="1513418"/>
            <a:ext cx="1941266" cy="988318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O MELHOR DA ORGANIZAÇÃO</a:t>
            </a:r>
          </a:p>
        </p:txBody>
      </p:sp>
      <p:sp>
        <p:nvSpPr>
          <p:cNvPr id="41" name="Retângulo: Cantos Diagonais Arredondados 40">
            <a:extLst>
              <a:ext uri="{FF2B5EF4-FFF2-40B4-BE49-F238E27FC236}">
                <a16:creationId xmlns:a16="http://schemas.microsoft.com/office/drawing/2014/main" id="{3015CCD7-BEB8-4A3E-9E6C-845263CD5A2D}"/>
              </a:ext>
            </a:extLst>
          </p:cNvPr>
          <p:cNvSpPr/>
          <p:nvPr/>
        </p:nvSpPr>
        <p:spPr>
          <a:xfrm>
            <a:off x="10209964" y="3563844"/>
            <a:ext cx="1914226" cy="988318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O MELHOR MONITORAMENTO</a:t>
            </a:r>
          </a:p>
          <a:p>
            <a:pPr algn="ctr"/>
            <a:r>
              <a:rPr lang="pt-BR" sz="1600" dirty="0"/>
              <a:t>DAS MAQUINAS</a:t>
            </a:r>
          </a:p>
        </p:txBody>
      </p:sp>
      <p:sp>
        <p:nvSpPr>
          <p:cNvPr id="42" name="Retângulo: Cantos Diagonais Arredondados 41">
            <a:extLst>
              <a:ext uri="{FF2B5EF4-FFF2-40B4-BE49-F238E27FC236}">
                <a16:creationId xmlns:a16="http://schemas.microsoft.com/office/drawing/2014/main" id="{A2CE45FB-1910-4DDB-9276-96D25DB5FB12}"/>
              </a:ext>
            </a:extLst>
          </p:cNvPr>
          <p:cNvSpPr/>
          <p:nvPr/>
        </p:nvSpPr>
        <p:spPr>
          <a:xfrm>
            <a:off x="4195795" y="5664296"/>
            <a:ext cx="2076864" cy="988318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PARA A COMUNICAÇÃO COM O TIME</a:t>
            </a:r>
          </a:p>
        </p:txBody>
      </p:sp>
    </p:spTree>
    <p:extLst>
      <p:ext uri="{BB962C8B-B14F-4D97-AF65-F5344CB8AC3E}">
        <p14:creationId xmlns:p14="http://schemas.microsoft.com/office/powerpoint/2010/main" val="181230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WILGNER GUILHERME LUZ DA SILVA .</dc:creator>
  <cp:lastModifiedBy>WILGNER GUILHERME LUZ DA SILVA .</cp:lastModifiedBy>
  <cp:revision>12</cp:revision>
  <dcterms:created xsi:type="dcterms:W3CDTF">2021-03-17T23:51:11Z</dcterms:created>
  <dcterms:modified xsi:type="dcterms:W3CDTF">2021-03-25T21:55:36Z</dcterms:modified>
</cp:coreProperties>
</file>