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7" r:id="rId3"/>
    <p:sldId id="258" r:id="rId4"/>
    <p:sldId id="286" r:id="rId5"/>
    <p:sldId id="259" r:id="rId6"/>
    <p:sldId id="260" r:id="rId7"/>
    <p:sldId id="287" r:id="rId8"/>
    <p:sldId id="295" r:id="rId9"/>
    <p:sldId id="298" r:id="rId10"/>
    <p:sldId id="299" r:id="rId11"/>
    <p:sldId id="300" r:id="rId12"/>
    <p:sldId id="301" r:id="rId13"/>
    <p:sldId id="302" r:id="rId14"/>
    <p:sldId id="262" r:id="rId15"/>
    <p:sldId id="279" r:id="rId16"/>
    <p:sldId id="297" r:id="rId17"/>
  </p:sldIdLst>
  <p:sldSz cx="9144000" cy="5143500" type="screen16x9"/>
  <p:notesSz cx="6858000" cy="9144000"/>
  <p:embeddedFontLst>
    <p:embeddedFont>
      <p:font typeface="Arvo" panose="020B0604020202020204" charset="0"/>
      <p:regular r:id="rId19"/>
      <p:bold r:id="rId20"/>
      <p:italic r:id="rId21"/>
      <p:boldItalic r:id="rId22"/>
    </p:embeddedFont>
    <p:embeddedFont>
      <p:font typeface="Roboto Condensed" panose="020B0604020202020204" pitchFamily="2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9B29F-00CF-0000-703C-EEB1AB741AFF}" v="634" dt="2021-03-08T21:03:51.741"/>
    <p1510:client id="{27CF5A67-61AC-F26C-E210-523EBCEAA2CC}" v="133" dt="2021-03-09T17:30:40.239"/>
    <p1510:client id="{769B0331-1986-33AE-0540-889D8D2A53E9}" v="50" dt="2021-03-10T00:38:43.511"/>
    <p1510:client id="{A26BA555-84A8-40B4-113E-809567E16D80}" v="12" dt="2021-03-08T21:35:11.076"/>
    <p1510:client id="{F27F0B3C-AF2C-46C1-8BA9-51B8431AAC58}" v="6" dt="2021-03-09T22:00:11.098"/>
  </p1510:revLst>
</p1510:revInfo>
</file>

<file path=ppt/tableStyles.xml><?xml version="1.0" encoding="utf-8"?>
<a:tblStyleLst xmlns:a="http://schemas.openxmlformats.org/drawingml/2006/main" def="{025D08E4-4CB9-4A25-91DF-C19B82DA8EF8}">
  <a:tblStyle styleId="{025D08E4-4CB9-4A25-91DF-C19B82DA8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20" autoAdjust="0"/>
    <p:restoredTop sz="86545" autoAdjust="0"/>
  </p:normalViewPr>
  <p:slideViewPr>
    <p:cSldViewPr snapToGrid="0">
      <p:cViewPr varScale="1">
        <p:scale>
          <a:sx n="130" d="100"/>
          <a:sy n="130" d="100"/>
        </p:scale>
        <p:origin x="762" y="114"/>
      </p:cViewPr>
      <p:guideLst/>
    </p:cSldViewPr>
  </p:slideViewPr>
  <p:outlineViewPr>
    <p:cViewPr>
      <p:scale>
        <a:sx n="33" d="100"/>
        <a:sy n="33" d="100"/>
      </p:scale>
      <p:origin x="0" y="-19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AD773-FEAA-4B90-854A-1093477F07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22A84FD-1979-49F3-A45E-66CC08E204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>
              <a:solidFill>
                <a:schemeClr val="bg1"/>
              </a:solidFill>
            </a:rPr>
            <a:t>Contexto</a:t>
          </a:r>
          <a:endParaRPr lang="en-US">
            <a:solidFill>
              <a:schemeClr val="bg1"/>
            </a:solidFill>
          </a:endParaRPr>
        </a:p>
      </dgm:t>
    </dgm:pt>
    <dgm:pt modelId="{6AB8858D-63D7-482A-8FBF-FDDDAA324641}" type="parTrans" cxnId="{89086989-896C-4626-B210-9EC3D9D7B34E}">
      <dgm:prSet/>
      <dgm:spPr/>
      <dgm:t>
        <a:bodyPr/>
        <a:lstStyle/>
        <a:p>
          <a:endParaRPr lang="en-US"/>
        </a:p>
      </dgm:t>
    </dgm:pt>
    <dgm:pt modelId="{D0FD132C-51DB-4716-ADB0-4ACD105388CF}" type="sibTrans" cxnId="{89086989-896C-4626-B210-9EC3D9D7B34E}">
      <dgm:prSet/>
      <dgm:spPr/>
      <dgm:t>
        <a:bodyPr/>
        <a:lstStyle/>
        <a:p>
          <a:endParaRPr lang="en-US"/>
        </a:p>
      </dgm:t>
    </dgm:pt>
    <dgm:pt modelId="{DE0739B6-791E-49D8-AFE1-7D54AEF49C7A}" type="pres">
      <dgm:prSet presAssocID="{93DAD773-FEAA-4B90-854A-1093477F074F}" presName="root" presStyleCnt="0">
        <dgm:presLayoutVars>
          <dgm:dir/>
          <dgm:resizeHandles val="exact"/>
        </dgm:presLayoutVars>
      </dgm:prSet>
      <dgm:spPr/>
    </dgm:pt>
    <dgm:pt modelId="{29A8F365-8248-4874-A358-8987A8156469}" type="pres">
      <dgm:prSet presAssocID="{F22A84FD-1979-49F3-A45E-66CC08E204EA}" presName="compNode" presStyleCnt="0"/>
      <dgm:spPr/>
    </dgm:pt>
    <dgm:pt modelId="{6F1E441A-1C59-476B-B485-BB96C144554C}" type="pres">
      <dgm:prSet presAssocID="{F22A84FD-1979-49F3-A45E-66CC08E204EA}" presName="iconBgRect" presStyleLbl="bgShp" presStyleIdx="0" presStyleCnt="1"/>
      <dgm:spPr/>
    </dgm:pt>
    <dgm:pt modelId="{4C5EC6B8-7DA0-4E14-A27E-D3B67C2B7279}" type="pres">
      <dgm:prSet presAssocID="{F22A84FD-1979-49F3-A45E-66CC08E204E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 with solid fill"/>
        </a:ext>
      </dgm:extLst>
    </dgm:pt>
    <dgm:pt modelId="{5CBB61BB-C362-458B-86A8-43393DA665B3}" type="pres">
      <dgm:prSet presAssocID="{F22A84FD-1979-49F3-A45E-66CC08E204EA}" presName="spaceRect" presStyleCnt="0"/>
      <dgm:spPr/>
    </dgm:pt>
    <dgm:pt modelId="{B23AA470-403E-4F13-8810-8DCA67019E40}" type="pres">
      <dgm:prSet presAssocID="{F22A84FD-1979-49F3-A45E-66CC08E204EA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89086989-896C-4626-B210-9EC3D9D7B34E}" srcId="{93DAD773-FEAA-4B90-854A-1093477F074F}" destId="{F22A84FD-1979-49F3-A45E-66CC08E204EA}" srcOrd="0" destOrd="0" parTransId="{6AB8858D-63D7-482A-8FBF-FDDDAA324641}" sibTransId="{D0FD132C-51DB-4716-ADB0-4ACD105388CF}"/>
    <dgm:cxn modelId="{F58A6A97-E221-4F31-8D18-035B15B3F44E}" type="presOf" srcId="{F22A84FD-1979-49F3-A45E-66CC08E204EA}" destId="{B23AA470-403E-4F13-8810-8DCA67019E40}" srcOrd="0" destOrd="0" presId="urn:microsoft.com/office/officeart/2018/5/layout/IconCircleLabelList"/>
    <dgm:cxn modelId="{B3F946B4-C0FA-4C8F-AD1D-7A4EE9EBBCCC}" type="presOf" srcId="{93DAD773-FEAA-4B90-854A-1093477F074F}" destId="{DE0739B6-791E-49D8-AFE1-7D54AEF49C7A}" srcOrd="0" destOrd="0" presId="urn:microsoft.com/office/officeart/2018/5/layout/IconCircleLabelList"/>
    <dgm:cxn modelId="{D0ECDD04-89BB-42B7-9CE2-2C29A218A924}" type="presParOf" srcId="{DE0739B6-791E-49D8-AFE1-7D54AEF49C7A}" destId="{29A8F365-8248-4874-A358-8987A8156469}" srcOrd="0" destOrd="0" presId="urn:microsoft.com/office/officeart/2018/5/layout/IconCircleLabelList"/>
    <dgm:cxn modelId="{179EEC7D-D39C-40C3-8595-390A1C535FC4}" type="presParOf" srcId="{29A8F365-8248-4874-A358-8987A8156469}" destId="{6F1E441A-1C59-476B-B485-BB96C144554C}" srcOrd="0" destOrd="0" presId="urn:microsoft.com/office/officeart/2018/5/layout/IconCircleLabelList"/>
    <dgm:cxn modelId="{CA22C6ED-CBD1-44DF-B733-18C425BBE728}" type="presParOf" srcId="{29A8F365-8248-4874-A358-8987A8156469}" destId="{4C5EC6B8-7DA0-4E14-A27E-D3B67C2B7279}" srcOrd="1" destOrd="0" presId="urn:microsoft.com/office/officeart/2018/5/layout/IconCircleLabelList"/>
    <dgm:cxn modelId="{36E9827F-A280-4A01-B583-84B2DA4EF7C5}" type="presParOf" srcId="{29A8F365-8248-4874-A358-8987A8156469}" destId="{5CBB61BB-C362-458B-86A8-43393DA665B3}" srcOrd="2" destOrd="0" presId="urn:microsoft.com/office/officeart/2018/5/layout/IconCircleLabelList"/>
    <dgm:cxn modelId="{70BBD6D1-5CEC-4DC2-A6ED-32FF3C9C8259}" type="presParOf" srcId="{29A8F365-8248-4874-A358-8987A8156469}" destId="{B23AA470-403E-4F13-8810-8DCA67019E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DAD773-FEAA-4B90-854A-1093477F07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22A84FD-1979-49F3-A45E-66CC08E204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>
              <a:solidFill>
                <a:schemeClr val="bg1"/>
              </a:solidFill>
            </a:rPr>
            <a:t>Contexto</a:t>
          </a:r>
          <a:endParaRPr lang="en-US">
            <a:solidFill>
              <a:schemeClr val="bg1"/>
            </a:solidFill>
          </a:endParaRPr>
        </a:p>
      </dgm:t>
    </dgm:pt>
    <dgm:pt modelId="{6AB8858D-63D7-482A-8FBF-FDDDAA324641}" type="parTrans" cxnId="{89086989-896C-4626-B210-9EC3D9D7B34E}">
      <dgm:prSet/>
      <dgm:spPr/>
      <dgm:t>
        <a:bodyPr/>
        <a:lstStyle/>
        <a:p>
          <a:endParaRPr lang="en-US"/>
        </a:p>
      </dgm:t>
    </dgm:pt>
    <dgm:pt modelId="{D0FD132C-51DB-4716-ADB0-4ACD105388CF}" type="sibTrans" cxnId="{89086989-896C-4626-B210-9EC3D9D7B34E}">
      <dgm:prSet/>
      <dgm:spPr/>
      <dgm:t>
        <a:bodyPr/>
        <a:lstStyle/>
        <a:p>
          <a:endParaRPr lang="en-US"/>
        </a:p>
      </dgm:t>
    </dgm:pt>
    <dgm:pt modelId="{DE0739B6-791E-49D8-AFE1-7D54AEF49C7A}" type="pres">
      <dgm:prSet presAssocID="{93DAD773-FEAA-4B90-854A-1093477F074F}" presName="root" presStyleCnt="0">
        <dgm:presLayoutVars>
          <dgm:dir/>
          <dgm:resizeHandles val="exact"/>
        </dgm:presLayoutVars>
      </dgm:prSet>
      <dgm:spPr/>
    </dgm:pt>
    <dgm:pt modelId="{29A8F365-8248-4874-A358-8987A8156469}" type="pres">
      <dgm:prSet presAssocID="{F22A84FD-1979-49F3-A45E-66CC08E204EA}" presName="compNode" presStyleCnt="0"/>
      <dgm:spPr/>
    </dgm:pt>
    <dgm:pt modelId="{6F1E441A-1C59-476B-B485-BB96C144554C}" type="pres">
      <dgm:prSet presAssocID="{F22A84FD-1979-49F3-A45E-66CC08E204EA}" presName="iconBgRect" presStyleLbl="bgShp" presStyleIdx="0" presStyleCnt="1"/>
      <dgm:spPr/>
    </dgm:pt>
    <dgm:pt modelId="{4C5EC6B8-7DA0-4E14-A27E-D3B67C2B7279}" type="pres">
      <dgm:prSet presAssocID="{F22A84FD-1979-49F3-A45E-66CC08E204E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5CBB61BB-C362-458B-86A8-43393DA665B3}" type="pres">
      <dgm:prSet presAssocID="{F22A84FD-1979-49F3-A45E-66CC08E204EA}" presName="spaceRect" presStyleCnt="0"/>
      <dgm:spPr/>
    </dgm:pt>
    <dgm:pt modelId="{B23AA470-403E-4F13-8810-8DCA67019E40}" type="pres">
      <dgm:prSet presAssocID="{F22A84FD-1979-49F3-A45E-66CC08E204EA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89086989-896C-4626-B210-9EC3D9D7B34E}" srcId="{93DAD773-FEAA-4B90-854A-1093477F074F}" destId="{F22A84FD-1979-49F3-A45E-66CC08E204EA}" srcOrd="0" destOrd="0" parTransId="{6AB8858D-63D7-482A-8FBF-FDDDAA324641}" sibTransId="{D0FD132C-51DB-4716-ADB0-4ACD105388CF}"/>
    <dgm:cxn modelId="{F58A6A97-E221-4F31-8D18-035B15B3F44E}" type="presOf" srcId="{F22A84FD-1979-49F3-A45E-66CC08E204EA}" destId="{B23AA470-403E-4F13-8810-8DCA67019E40}" srcOrd="0" destOrd="0" presId="urn:microsoft.com/office/officeart/2018/5/layout/IconCircleLabelList"/>
    <dgm:cxn modelId="{B3F946B4-C0FA-4C8F-AD1D-7A4EE9EBBCCC}" type="presOf" srcId="{93DAD773-FEAA-4B90-854A-1093477F074F}" destId="{DE0739B6-791E-49D8-AFE1-7D54AEF49C7A}" srcOrd="0" destOrd="0" presId="urn:microsoft.com/office/officeart/2018/5/layout/IconCircleLabelList"/>
    <dgm:cxn modelId="{D0ECDD04-89BB-42B7-9CE2-2C29A218A924}" type="presParOf" srcId="{DE0739B6-791E-49D8-AFE1-7D54AEF49C7A}" destId="{29A8F365-8248-4874-A358-8987A8156469}" srcOrd="0" destOrd="0" presId="urn:microsoft.com/office/officeart/2018/5/layout/IconCircleLabelList"/>
    <dgm:cxn modelId="{179EEC7D-D39C-40C3-8595-390A1C535FC4}" type="presParOf" srcId="{29A8F365-8248-4874-A358-8987A8156469}" destId="{6F1E441A-1C59-476B-B485-BB96C144554C}" srcOrd="0" destOrd="0" presId="urn:microsoft.com/office/officeart/2018/5/layout/IconCircleLabelList"/>
    <dgm:cxn modelId="{CA22C6ED-CBD1-44DF-B733-18C425BBE728}" type="presParOf" srcId="{29A8F365-8248-4874-A358-8987A8156469}" destId="{4C5EC6B8-7DA0-4E14-A27E-D3B67C2B7279}" srcOrd="1" destOrd="0" presId="urn:microsoft.com/office/officeart/2018/5/layout/IconCircleLabelList"/>
    <dgm:cxn modelId="{36E9827F-A280-4A01-B583-84B2DA4EF7C5}" type="presParOf" srcId="{29A8F365-8248-4874-A358-8987A8156469}" destId="{5CBB61BB-C362-458B-86A8-43393DA665B3}" srcOrd="2" destOrd="0" presId="urn:microsoft.com/office/officeart/2018/5/layout/IconCircleLabelList"/>
    <dgm:cxn modelId="{70BBD6D1-5CEC-4DC2-A6ED-32FF3C9C8259}" type="presParOf" srcId="{29A8F365-8248-4874-A358-8987A8156469}" destId="{B23AA470-403E-4F13-8810-8DCA67019E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DAD773-FEAA-4B90-854A-1093477F07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22A84FD-1979-49F3-A45E-66CC08E204EA}">
      <dgm:prSet/>
      <dgm:spPr/>
      <dgm:t>
        <a:bodyPr/>
        <a:lstStyle/>
        <a:p>
          <a:pPr>
            <a:defRPr cap="all"/>
          </a:pPr>
          <a:r>
            <a:rPr lang="pt-BR">
              <a:solidFill>
                <a:schemeClr val="bg1"/>
              </a:solidFill>
            </a:rPr>
            <a:t>Contexto</a:t>
          </a:r>
          <a:endParaRPr lang="en-US">
            <a:solidFill>
              <a:schemeClr val="bg1"/>
            </a:solidFill>
          </a:endParaRPr>
        </a:p>
      </dgm:t>
    </dgm:pt>
    <dgm:pt modelId="{6AB8858D-63D7-482A-8FBF-FDDDAA324641}" type="parTrans" cxnId="{89086989-896C-4626-B210-9EC3D9D7B34E}">
      <dgm:prSet/>
      <dgm:spPr/>
      <dgm:t>
        <a:bodyPr/>
        <a:lstStyle/>
        <a:p>
          <a:endParaRPr lang="en-US"/>
        </a:p>
      </dgm:t>
    </dgm:pt>
    <dgm:pt modelId="{D0FD132C-51DB-4716-ADB0-4ACD105388CF}" type="sibTrans" cxnId="{89086989-896C-4626-B210-9EC3D9D7B34E}">
      <dgm:prSet/>
      <dgm:spPr/>
      <dgm:t>
        <a:bodyPr/>
        <a:lstStyle/>
        <a:p>
          <a:endParaRPr lang="en-US"/>
        </a:p>
      </dgm:t>
    </dgm:pt>
    <dgm:pt modelId="{052D30E5-18AE-442D-A0E2-FE8F291B6400}">
      <dgm:prSet/>
      <dgm:spPr/>
      <dgm:t>
        <a:bodyPr/>
        <a:lstStyle/>
        <a:p>
          <a:pPr>
            <a:defRPr cap="all"/>
          </a:pPr>
          <a:r>
            <a:rPr lang="pt-BR">
              <a:solidFill>
                <a:schemeClr val="bg1"/>
              </a:solidFill>
            </a:rPr>
            <a:t>Problemas</a:t>
          </a:r>
          <a:endParaRPr lang="en-US">
            <a:solidFill>
              <a:schemeClr val="bg1"/>
            </a:solidFill>
          </a:endParaRPr>
        </a:p>
      </dgm:t>
    </dgm:pt>
    <dgm:pt modelId="{3BD3F6AC-24DE-4E6F-BDF2-F619D415447D}" type="parTrans" cxnId="{6998C103-F067-4F60-88A7-B16C94AF9068}">
      <dgm:prSet/>
      <dgm:spPr/>
      <dgm:t>
        <a:bodyPr/>
        <a:lstStyle/>
        <a:p>
          <a:endParaRPr lang="en-US"/>
        </a:p>
      </dgm:t>
    </dgm:pt>
    <dgm:pt modelId="{241CE552-5147-4CC0-957D-E924B447C84C}" type="sibTrans" cxnId="{6998C103-F067-4F60-88A7-B16C94AF9068}">
      <dgm:prSet/>
      <dgm:spPr/>
      <dgm:t>
        <a:bodyPr/>
        <a:lstStyle/>
        <a:p>
          <a:endParaRPr lang="en-US"/>
        </a:p>
      </dgm:t>
    </dgm:pt>
    <dgm:pt modelId="{59C3EE7D-E8F0-4058-9567-BA8D5D53C116}">
      <dgm:prSet/>
      <dgm:spPr/>
      <dgm:t>
        <a:bodyPr/>
        <a:lstStyle/>
        <a:p>
          <a:pPr>
            <a:defRPr cap="all"/>
          </a:pPr>
          <a:r>
            <a:rPr lang="pt-BR">
              <a:solidFill>
                <a:schemeClr val="bg1"/>
              </a:solidFill>
            </a:rPr>
            <a:t>Soluções</a:t>
          </a:r>
          <a:endParaRPr lang="en-US">
            <a:solidFill>
              <a:schemeClr val="bg1"/>
            </a:solidFill>
          </a:endParaRPr>
        </a:p>
      </dgm:t>
    </dgm:pt>
    <dgm:pt modelId="{F776CE28-491C-41EF-B86B-A1F90E9E98C8}" type="parTrans" cxnId="{0B84FE83-C345-4959-8534-A73CDF11422C}">
      <dgm:prSet/>
      <dgm:spPr/>
      <dgm:t>
        <a:bodyPr/>
        <a:lstStyle/>
        <a:p>
          <a:endParaRPr lang="en-US"/>
        </a:p>
      </dgm:t>
    </dgm:pt>
    <dgm:pt modelId="{8001C3FF-063F-4D35-A7E4-79E344BC0397}" type="sibTrans" cxnId="{0B84FE83-C345-4959-8534-A73CDF11422C}">
      <dgm:prSet/>
      <dgm:spPr/>
      <dgm:t>
        <a:bodyPr/>
        <a:lstStyle/>
        <a:p>
          <a:endParaRPr lang="en-US"/>
        </a:p>
      </dgm:t>
    </dgm:pt>
    <dgm:pt modelId="{DE0739B6-791E-49D8-AFE1-7D54AEF49C7A}" type="pres">
      <dgm:prSet presAssocID="{93DAD773-FEAA-4B90-854A-1093477F074F}" presName="root" presStyleCnt="0">
        <dgm:presLayoutVars>
          <dgm:dir/>
          <dgm:resizeHandles val="exact"/>
        </dgm:presLayoutVars>
      </dgm:prSet>
      <dgm:spPr/>
    </dgm:pt>
    <dgm:pt modelId="{29A8F365-8248-4874-A358-8987A8156469}" type="pres">
      <dgm:prSet presAssocID="{F22A84FD-1979-49F3-A45E-66CC08E204EA}" presName="compNode" presStyleCnt="0"/>
      <dgm:spPr/>
    </dgm:pt>
    <dgm:pt modelId="{6F1E441A-1C59-476B-B485-BB96C144554C}" type="pres">
      <dgm:prSet presAssocID="{F22A84FD-1979-49F3-A45E-66CC08E204EA}" presName="iconBgRect" presStyleLbl="bgShp" presStyleIdx="0" presStyleCnt="3"/>
      <dgm:spPr/>
    </dgm:pt>
    <dgm:pt modelId="{4C5EC6B8-7DA0-4E14-A27E-D3B67C2B7279}" type="pres">
      <dgm:prSet presAssocID="{F22A84FD-1979-49F3-A45E-66CC08E204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5CBB61BB-C362-458B-86A8-43393DA665B3}" type="pres">
      <dgm:prSet presAssocID="{F22A84FD-1979-49F3-A45E-66CC08E204EA}" presName="spaceRect" presStyleCnt="0"/>
      <dgm:spPr/>
    </dgm:pt>
    <dgm:pt modelId="{B23AA470-403E-4F13-8810-8DCA67019E40}" type="pres">
      <dgm:prSet presAssocID="{F22A84FD-1979-49F3-A45E-66CC08E204EA}" presName="textRect" presStyleLbl="revTx" presStyleIdx="0" presStyleCnt="3">
        <dgm:presLayoutVars>
          <dgm:chMax val="1"/>
          <dgm:chPref val="1"/>
        </dgm:presLayoutVars>
      </dgm:prSet>
      <dgm:spPr/>
    </dgm:pt>
    <dgm:pt modelId="{BD4FE986-2906-45DB-871D-EEAF5AF507B8}" type="pres">
      <dgm:prSet presAssocID="{D0FD132C-51DB-4716-ADB0-4ACD105388CF}" presName="sibTrans" presStyleCnt="0"/>
      <dgm:spPr/>
    </dgm:pt>
    <dgm:pt modelId="{0CE11D13-3418-4F5C-AAB7-B897B2E76BAB}" type="pres">
      <dgm:prSet presAssocID="{052D30E5-18AE-442D-A0E2-FE8F291B6400}" presName="compNode" presStyleCnt="0"/>
      <dgm:spPr/>
    </dgm:pt>
    <dgm:pt modelId="{EA4E0250-2DC9-45D3-AF39-0F57C6A9DB9D}" type="pres">
      <dgm:prSet presAssocID="{052D30E5-18AE-442D-A0E2-FE8F291B6400}" presName="iconBgRect" presStyleLbl="bgShp" presStyleIdx="1" presStyleCnt="3"/>
      <dgm:spPr/>
    </dgm:pt>
    <dgm:pt modelId="{72DDE07B-784B-42EE-8E4A-11A4D94598FA}" type="pres">
      <dgm:prSet presAssocID="{052D30E5-18AE-442D-A0E2-FE8F291B64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EC17D1F-AE8C-4EB8-B2D8-8E78BC380189}" type="pres">
      <dgm:prSet presAssocID="{052D30E5-18AE-442D-A0E2-FE8F291B6400}" presName="spaceRect" presStyleCnt="0"/>
      <dgm:spPr/>
    </dgm:pt>
    <dgm:pt modelId="{E5D65826-DFFC-4986-8E43-A648C2FCBC5A}" type="pres">
      <dgm:prSet presAssocID="{052D30E5-18AE-442D-A0E2-FE8F291B6400}" presName="textRect" presStyleLbl="revTx" presStyleIdx="1" presStyleCnt="3">
        <dgm:presLayoutVars>
          <dgm:chMax val="1"/>
          <dgm:chPref val="1"/>
        </dgm:presLayoutVars>
      </dgm:prSet>
      <dgm:spPr/>
    </dgm:pt>
    <dgm:pt modelId="{BDBB551C-9842-488F-B7CB-4296B8C8AE56}" type="pres">
      <dgm:prSet presAssocID="{241CE552-5147-4CC0-957D-E924B447C84C}" presName="sibTrans" presStyleCnt="0"/>
      <dgm:spPr/>
    </dgm:pt>
    <dgm:pt modelId="{1D7FDB16-169B-4A2B-8663-3ACD42AA4DA6}" type="pres">
      <dgm:prSet presAssocID="{59C3EE7D-E8F0-4058-9567-BA8D5D53C116}" presName="compNode" presStyleCnt="0"/>
      <dgm:spPr/>
    </dgm:pt>
    <dgm:pt modelId="{B7D6C250-FB61-48AE-8CC1-B0D8F3D1FBE6}" type="pres">
      <dgm:prSet presAssocID="{59C3EE7D-E8F0-4058-9567-BA8D5D53C116}" presName="iconBgRect" presStyleLbl="bgShp" presStyleIdx="2" presStyleCnt="3"/>
      <dgm:spPr/>
    </dgm:pt>
    <dgm:pt modelId="{8BA89222-CD7D-4415-A1BA-57F78650FFEF}" type="pres">
      <dgm:prSet presAssocID="{59C3EE7D-E8F0-4058-9567-BA8D5D53C1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AA05996-004C-45DC-A7F2-D1F57CDF6163}" type="pres">
      <dgm:prSet presAssocID="{59C3EE7D-E8F0-4058-9567-BA8D5D53C116}" presName="spaceRect" presStyleCnt="0"/>
      <dgm:spPr/>
    </dgm:pt>
    <dgm:pt modelId="{6C3109FF-D64C-4B2B-A417-E14AC6B1ABA2}" type="pres">
      <dgm:prSet presAssocID="{59C3EE7D-E8F0-4058-9567-BA8D5D53C1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98C103-F067-4F60-88A7-B16C94AF9068}" srcId="{93DAD773-FEAA-4B90-854A-1093477F074F}" destId="{052D30E5-18AE-442D-A0E2-FE8F291B6400}" srcOrd="1" destOrd="0" parTransId="{3BD3F6AC-24DE-4E6F-BDF2-F619D415447D}" sibTransId="{241CE552-5147-4CC0-957D-E924B447C84C}"/>
    <dgm:cxn modelId="{B2E5C819-11DC-4DCE-B14B-82ACCEEEE9BA}" type="presOf" srcId="{59C3EE7D-E8F0-4058-9567-BA8D5D53C116}" destId="{6C3109FF-D64C-4B2B-A417-E14AC6B1ABA2}" srcOrd="0" destOrd="0" presId="urn:microsoft.com/office/officeart/2018/5/layout/IconCircleLabelList"/>
    <dgm:cxn modelId="{70729A3A-F5F5-42C9-B2BB-A75B93DEEF62}" type="presOf" srcId="{052D30E5-18AE-442D-A0E2-FE8F291B6400}" destId="{E5D65826-DFFC-4986-8E43-A648C2FCBC5A}" srcOrd="0" destOrd="0" presId="urn:microsoft.com/office/officeart/2018/5/layout/IconCircleLabelList"/>
    <dgm:cxn modelId="{0B84FE83-C345-4959-8534-A73CDF11422C}" srcId="{93DAD773-FEAA-4B90-854A-1093477F074F}" destId="{59C3EE7D-E8F0-4058-9567-BA8D5D53C116}" srcOrd="2" destOrd="0" parTransId="{F776CE28-491C-41EF-B86B-A1F90E9E98C8}" sibTransId="{8001C3FF-063F-4D35-A7E4-79E344BC0397}"/>
    <dgm:cxn modelId="{89086989-896C-4626-B210-9EC3D9D7B34E}" srcId="{93DAD773-FEAA-4B90-854A-1093477F074F}" destId="{F22A84FD-1979-49F3-A45E-66CC08E204EA}" srcOrd="0" destOrd="0" parTransId="{6AB8858D-63D7-482A-8FBF-FDDDAA324641}" sibTransId="{D0FD132C-51DB-4716-ADB0-4ACD105388CF}"/>
    <dgm:cxn modelId="{B3F946B4-C0FA-4C8F-AD1D-7A4EE9EBBCCC}" type="presOf" srcId="{93DAD773-FEAA-4B90-854A-1093477F074F}" destId="{DE0739B6-791E-49D8-AFE1-7D54AEF49C7A}" srcOrd="0" destOrd="0" presId="urn:microsoft.com/office/officeart/2018/5/layout/IconCircleLabelList"/>
    <dgm:cxn modelId="{DBD0DBDE-5C03-494C-B080-CA37A768653F}" type="presOf" srcId="{F22A84FD-1979-49F3-A45E-66CC08E204EA}" destId="{B23AA470-403E-4F13-8810-8DCA67019E40}" srcOrd="0" destOrd="0" presId="urn:microsoft.com/office/officeart/2018/5/layout/IconCircleLabelList"/>
    <dgm:cxn modelId="{759380D9-595D-49E9-B712-2AE31FBAA81B}" type="presParOf" srcId="{DE0739B6-791E-49D8-AFE1-7D54AEF49C7A}" destId="{29A8F365-8248-4874-A358-8987A8156469}" srcOrd="0" destOrd="0" presId="urn:microsoft.com/office/officeart/2018/5/layout/IconCircleLabelList"/>
    <dgm:cxn modelId="{8D2907E5-CB18-475C-8449-CF5A5CA00AB1}" type="presParOf" srcId="{29A8F365-8248-4874-A358-8987A8156469}" destId="{6F1E441A-1C59-476B-B485-BB96C144554C}" srcOrd="0" destOrd="0" presId="urn:microsoft.com/office/officeart/2018/5/layout/IconCircleLabelList"/>
    <dgm:cxn modelId="{E03A7992-DA44-40C3-969A-E8C15CE3A115}" type="presParOf" srcId="{29A8F365-8248-4874-A358-8987A8156469}" destId="{4C5EC6B8-7DA0-4E14-A27E-D3B67C2B7279}" srcOrd="1" destOrd="0" presId="urn:microsoft.com/office/officeart/2018/5/layout/IconCircleLabelList"/>
    <dgm:cxn modelId="{2A65298C-45FB-4EC9-B15D-7516D3D35115}" type="presParOf" srcId="{29A8F365-8248-4874-A358-8987A8156469}" destId="{5CBB61BB-C362-458B-86A8-43393DA665B3}" srcOrd="2" destOrd="0" presId="urn:microsoft.com/office/officeart/2018/5/layout/IconCircleLabelList"/>
    <dgm:cxn modelId="{C0E239A8-B746-4310-BE95-6F3CDC1C82F3}" type="presParOf" srcId="{29A8F365-8248-4874-A358-8987A8156469}" destId="{B23AA470-403E-4F13-8810-8DCA67019E40}" srcOrd="3" destOrd="0" presId="urn:microsoft.com/office/officeart/2018/5/layout/IconCircleLabelList"/>
    <dgm:cxn modelId="{3A923AFF-63C5-411B-BE1F-FEA363C276D8}" type="presParOf" srcId="{DE0739B6-791E-49D8-AFE1-7D54AEF49C7A}" destId="{BD4FE986-2906-45DB-871D-EEAF5AF507B8}" srcOrd="1" destOrd="0" presId="urn:microsoft.com/office/officeart/2018/5/layout/IconCircleLabelList"/>
    <dgm:cxn modelId="{55FF4CF2-B47E-4032-B29B-3E88CFCDDDC4}" type="presParOf" srcId="{DE0739B6-791E-49D8-AFE1-7D54AEF49C7A}" destId="{0CE11D13-3418-4F5C-AAB7-B897B2E76BAB}" srcOrd="2" destOrd="0" presId="urn:microsoft.com/office/officeart/2018/5/layout/IconCircleLabelList"/>
    <dgm:cxn modelId="{1B60B40A-937C-4170-9992-E16327F51B6F}" type="presParOf" srcId="{0CE11D13-3418-4F5C-AAB7-B897B2E76BAB}" destId="{EA4E0250-2DC9-45D3-AF39-0F57C6A9DB9D}" srcOrd="0" destOrd="0" presId="urn:microsoft.com/office/officeart/2018/5/layout/IconCircleLabelList"/>
    <dgm:cxn modelId="{584E5B34-58C8-4EE8-9097-110FEDF24F98}" type="presParOf" srcId="{0CE11D13-3418-4F5C-AAB7-B897B2E76BAB}" destId="{72DDE07B-784B-42EE-8E4A-11A4D94598FA}" srcOrd="1" destOrd="0" presId="urn:microsoft.com/office/officeart/2018/5/layout/IconCircleLabelList"/>
    <dgm:cxn modelId="{BC7EBE2E-B4E4-4B66-905E-B69D13261B43}" type="presParOf" srcId="{0CE11D13-3418-4F5C-AAB7-B897B2E76BAB}" destId="{CEC17D1F-AE8C-4EB8-B2D8-8E78BC380189}" srcOrd="2" destOrd="0" presId="urn:microsoft.com/office/officeart/2018/5/layout/IconCircleLabelList"/>
    <dgm:cxn modelId="{3F34B070-5109-4FB5-AD0C-F7FCD5C0CEBD}" type="presParOf" srcId="{0CE11D13-3418-4F5C-AAB7-B897B2E76BAB}" destId="{E5D65826-DFFC-4986-8E43-A648C2FCBC5A}" srcOrd="3" destOrd="0" presId="urn:microsoft.com/office/officeart/2018/5/layout/IconCircleLabelList"/>
    <dgm:cxn modelId="{310E68AA-4286-4376-A273-62D9B64241D5}" type="presParOf" srcId="{DE0739B6-791E-49D8-AFE1-7D54AEF49C7A}" destId="{BDBB551C-9842-488F-B7CB-4296B8C8AE56}" srcOrd="3" destOrd="0" presId="urn:microsoft.com/office/officeart/2018/5/layout/IconCircleLabelList"/>
    <dgm:cxn modelId="{A2B53568-9BEA-4231-AD35-021F558D39B5}" type="presParOf" srcId="{DE0739B6-791E-49D8-AFE1-7D54AEF49C7A}" destId="{1D7FDB16-169B-4A2B-8663-3ACD42AA4DA6}" srcOrd="4" destOrd="0" presId="urn:microsoft.com/office/officeart/2018/5/layout/IconCircleLabelList"/>
    <dgm:cxn modelId="{F728F0F9-C70C-4A10-8E05-52CF01155A10}" type="presParOf" srcId="{1D7FDB16-169B-4A2B-8663-3ACD42AA4DA6}" destId="{B7D6C250-FB61-48AE-8CC1-B0D8F3D1FBE6}" srcOrd="0" destOrd="0" presId="urn:microsoft.com/office/officeart/2018/5/layout/IconCircleLabelList"/>
    <dgm:cxn modelId="{7452C333-784E-4CA0-B7AF-465845B8E884}" type="presParOf" srcId="{1D7FDB16-169B-4A2B-8663-3ACD42AA4DA6}" destId="{8BA89222-CD7D-4415-A1BA-57F78650FFEF}" srcOrd="1" destOrd="0" presId="urn:microsoft.com/office/officeart/2018/5/layout/IconCircleLabelList"/>
    <dgm:cxn modelId="{5E38846C-980B-439F-9C04-4ABF79168F2C}" type="presParOf" srcId="{1D7FDB16-169B-4A2B-8663-3ACD42AA4DA6}" destId="{4AA05996-004C-45DC-A7F2-D1F57CDF6163}" srcOrd="2" destOrd="0" presId="urn:microsoft.com/office/officeart/2018/5/layout/IconCircleLabelList"/>
    <dgm:cxn modelId="{66FC18C5-310E-4799-83D3-863D3E929888}" type="presParOf" srcId="{1D7FDB16-169B-4A2B-8663-3ACD42AA4DA6}" destId="{6C3109FF-D64C-4B2B-A417-E14AC6B1ABA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E441A-1C59-476B-B485-BB96C144554C}">
      <dsp:nvSpPr>
        <dsp:cNvPr id="0" name=""/>
        <dsp:cNvSpPr/>
      </dsp:nvSpPr>
      <dsp:spPr>
        <a:xfrm>
          <a:off x="3093499" y="5252"/>
          <a:ext cx="1200937" cy="120093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EC6B8-7DA0-4E14-A27E-D3B67C2B7279}">
      <dsp:nvSpPr>
        <dsp:cNvPr id="0" name=""/>
        <dsp:cNvSpPr/>
      </dsp:nvSpPr>
      <dsp:spPr>
        <a:xfrm>
          <a:off x="3349437" y="261190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AA470-403E-4F13-8810-8DCA67019E40}">
      <dsp:nvSpPr>
        <dsp:cNvPr id="0" name=""/>
        <dsp:cNvSpPr/>
      </dsp:nvSpPr>
      <dsp:spPr>
        <a:xfrm>
          <a:off x="2709593" y="1580253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700" kern="1200">
              <a:solidFill>
                <a:schemeClr val="bg1"/>
              </a:solidFill>
            </a:rPr>
            <a:t>Contexto</a:t>
          </a:r>
          <a:endParaRPr lang="en-US" sz="2700" kern="1200">
            <a:solidFill>
              <a:schemeClr val="bg1"/>
            </a:solidFill>
          </a:endParaRPr>
        </a:p>
      </dsp:txBody>
      <dsp:txXfrm>
        <a:off x="2709593" y="1580253"/>
        <a:ext cx="19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E441A-1C59-476B-B485-BB96C144554C}">
      <dsp:nvSpPr>
        <dsp:cNvPr id="0" name=""/>
        <dsp:cNvSpPr/>
      </dsp:nvSpPr>
      <dsp:spPr>
        <a:xfrm>
          <a:off x="3109086" y="5252"/>
          <a:ext cx="1200937" cy="120093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EC6B8-7DA0-4E14-A27E-D3B67C2B7279}">
      <dsp:nvSpPr>
        <dsp:cNvPr id="0" name=""/>
        <dsp:cNvSpPr/>
      </dsp:nvSpPr>
      <dsp:spPr>
        <a:xfrm>
          <a:off x="3365023" y="261190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AA470-403E-4F13-8810-8DCA67019E40}">
      <dsp:nvSpPr>
        <dsp:cNvPr id="0" name=""/>
        <dsp:cNvSpPr/>
      </dsp:nvSpPr>
      <dsp:spPr>
        <a:xfrm>
          <a:off x="2725179" y="1580253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700" kern="1200">
              <a:solidFill>
                <a:schemeClr val="bg1"/>
              </a:solidFill>
            </a:rPr>
            <a:t>Contexto</a:t>
          </a:r>
          <a:endParaRPr lang="en-US" sz="2700" kern="1200">
            <a:solidFill>
              <a:schemeClr val="bg1"/>
            </a:solidFill>
          </a:endParaRPr>
        </a:p>
      </dsp:txBody>
      <dsp:txXfrm>
        <a:off x="2725179" y="1580253"/>
        <a:ext cx="19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E441A-1C59-476B-B485-BB96C144554C}">
      <dsp:nvSpPr>
        <dsp:cNvPr id="0" name=""/>
        <dsp:cNvSpPr/>
      </dsp:nvSpPr>
      <dsp:spPr>
        <a:xfrm>
          <a:off x="427050" y="209593"/>
          <a:ext cx="1166625" cy="1166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EC6B8-7DA0-4E14-A27E-D3B67C2B7279}">
      <dsp:nvSpPr>
        <dsp:cNvPr id="0" name=""/>
        <dsp:cNvSpPr/>
      </dsp:nvSpPr>
      <dsp:spPr>
        <a:xfrm>
          <a:off x="675675" y="458219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AA470-403E-4F13-8810-8DCA67019E40}">
      <dsp:nvSpPr>
        <dsp:cNvPr id="0" name=""/>
        <dsp:cNvSpPr/>
      </dsp:nvSpPr>
      <dsp:spPr>
        <a:xfrm>
          <a:off x="54112" y="1739594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>
              <a:solidFill>
                <a:schemeClr val="bg1"/>
              </a:solidFill>
            </a:rPr>
            <a:t>Contexto</a:t>
          </a:r>
          <a:endParaRPr lang="en-US" sz="2400" kern="1200">
            <a:solidFill>
              <a:schemeClr val="bg1"/>
            </a:solidFill>
          </a:endParaRPr>
        </a:p>
      </dsp:txBody>
      <dsp:txXfrm>
        <a:off x="54112" y="1739594"/>
        <a:ext cx="1912500" cy="720000"/>
      </dsp:txXfrm>
    </dsp:sp>
    <dsp:sp modelId="{EA4E0250-2DC9-45D3-AF39-0F57C6A9DB9D}">
      <dsp:nvSpPr>
        <dsp:cNvPr id="0" name=""/>
        <dsp:cNvSpPr/>
      </dsp:nvSpPr>
      <dsp:spPr>
        <a:xfrm>
          <a:off x="2674238" y="209593"/>
          <a:ext cx="1166625" cy="1166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DE07B-784B-42EE-8E4A-11A4D94598FA}">
      <dsp:nvSpPr>
        <dsp:cNvPr id="0" name=""/>
        <dsp:cNvSpPr/>
      </dsp:nvSpPr>
      <dsp:spPr>
        <a:xfrm>
          <a:off x="2922863" y="458219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65826-DFFC-4986-8E43-A648C2FCBC5A}">
      <dsp:nvSpPr>
        <dsp:cNvPr id="0" name=""/>
        <dsp:cNvSpPr/>
      </dsp:nvSpPr>
      <dsp:spPr>
        <a:xfrm>
          <a:off x="2301300" y="1739594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>
              <a:solidFill>
                <a:schemeClr val="bg1"/>
              </a:solidFill>
            </a:rPr>
            <a:t>Problemas</a:t>
          </a:r>
          <a:endParaRPr lang="en-US" sz="2400" kern="1200">
            <a:solidFill>
              <a:schemeClr val="bg1"/>
            </a:solidFill>
          </a:endParaRPr>
        </a:p>
      </dsp:txBody>
      <dsp:txXfrm>
        <a:off x="2301300" y="1739594"/>
        <a:ext cx="1912500" cy="720000"/>
      </dsp:txXfrm>
    </dsp:sp>
    <dsp:sp modelId="{B7D6C250-FB61-48AE-8CC1-B0D8F3D1FBE6}">
      <dsp:nvSpPr>
        <dsp:cNvPr id="0" name=""/>
        <dsp:cNvSpPr/>
      </dsp:nvSpPr>
      <dsp:spPr>
        <a:xfrm>
          <a:off x="4921425" y="209593"/>
          <a:ext cx="1166625" cy="1166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89222-CD7D-4415-A1BA-57F78650FFEF}">
      <dsp:nvSpPr>
        <dsp:cNvPr id="0" name=""/>
        <dsp:cNvSpPr/>
      </dsp:nvSpPr>
      <dsp:spPr>
        <a:xfrm>
          <a:off x="5170050" y="458219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109FF-D64C-4B2B-A417-E14AC6B1ABA2}">
      <dsp:nvSpPr>
        <dsp:cNvPr id="0" name=""/>
        <dsp:cNvSpPr/>
      </dsp:nvSpPr>
      <dsp:spPr>
        <a:xfrm>
          <a:off x="4548488" y="1739594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>
              <a:solidFill>
                <a:schemeClr val="bg1"/>
              </a:solidFill>
            </a:rPr>
            <a:t>Soluções</a:t>
          </a:r>
          <a:endParaRPr lang="en-US" sz="2400" kern="1200">
            <a:solidFill>
              <a:schemeClr val="bg1"/>
            </a:solidFill>
          </a:endParaRPr>
        </a:p>
      </dsp:txBody>
      <dsp:txXfrm>
        <a:off x="4548488" y="1739594"/>
        <a:ext cx="19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94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43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805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0385" y="896656"/>
            <a:ext cx="7179447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3200" dirty="0"/>
            </a:br>
            <a:r>
              <a:rPr lang="en" sz="4400" dirty="0"/>
              <a:t>Monitoramento de maquinas em redes de </a:t>
            </a:r>
            <a:br>
              <a:rPr lang="en" sz="4400" dirty="0"/>
            </a:br>
            <a:r>
              <a:rPr lang="en" sz="4400" dirty="0"/>
              <a:t>Fast Food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5" y="1358899"/>
            <a:ext cx="6007100" cy="369570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497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Diagrama de classes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" y="1337119"/>
            <a:ext cx="6025769" cy="3984181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32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Inovação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pic>
        <p:nvPicPr>
          <p:cNvPr id="1026" name="Picture 2" descr="Geolocalização de serviços financeiros é aposta da Maplink para inovação no  setor - MundoGEO">
            <a:extLst>
              <a:ext uri="{FF2B5EF4-FFF2-40B4-BE49-F238E27FC236}">
                <a16:creationId xmlns:a16="http://schemas.microsoft.com/office/drawing/2014/main" id="{96338F99-EF98-4D17-9BC4-A4D13F8E0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90" y="2101645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50560C9-3CD5-41D7-997A-EE63F8CD889B}"/>
              </a:ext>
            </a:extLst>
          </p:cNvPr>
          <p:cNvSpPr txBox="1"/>
          <p:nvPr/>
        </p:nvSpPr>
        <p:spPr>
          <a:xfrm>
            <a:off x="471947" y="2101645"/>
            <a:ext cx="2256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Facilidade na visualização de máquinas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Controle e organização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1BDF85-8E12-4433-B30A-6B89C315E425}"/>
              </a:ext>
            </a:extLst>
          </p:cNvPr>
          <p:cNvSpPr txBox="1"/>
          <p:nvPr/>
        </p:nvSpPr>
        <p:spPr>
          <a:xfrm>
            <a:off x="5405284" y="1509962"/>
            <a:ext cx="189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Geolocalização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67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Inovação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8D416A-0922-4824-93CF-0B77A8C4B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14051"/>
            <a:ext cx="4051633" cy="268420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F36806A-DF5B-47B9-A17C-59B03D5B2A05}"/>
              </a:ext>
            </a:extLst>
          </p:cNvPr>
          <p:cNvSpPr txBox="1"/>
          <p:nvPr/>
        </p:nvSpPr>
        <p:spPr>
          <a:xfrm>
            <a:off x="553065" y="1895168"/>
            <a:ext cx="24924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Monitorar os pedidos, tempo que o garçom leva para atender uma mesa.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Monitorar os locais em que o garçom mais fica.</a:t>
            </a:r>
          </a:p>
        </p:txBody>
      </p:sp>
    </p:spTree>
    <p:extLst>
      <p:ext uri="{BB962C8B-B14F-4D97-AF65-F5344CB8AC3E}">
        <p14:creationId xmlns:p14="http://schemas.microsoft.com/office/powerpoint/2010/main" val="142568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197428" y="2237978"/>
            <a:ext cx="60352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600" dirty="0">
                <a:solidFill>
                  <a:schemeClr val="accent5"/>
                </a:solidFill>
              </a:rPr>
              <a:t>SITE/ SCRIPT/ INOVAÇÃO</a:t>
            </a: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456038" y="378837"/>
            <a:ext cx="1815082" cy="1815098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21012637">
            <a:off x="6501161" y="2182041"/>
            <a:ext cx="750174" cy="750181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270375" y="745608"/>
            <a:ext cx="280685" cy="2694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873999" y="1932551"/>
            <a:ext cx="430876" cy="4138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15726" y="1754006"/>
            <a:ext cx="172538" cy="16579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05940" y="1456134"/>
            <a:ext cx="172541" cy="1657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96716" y="1803683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CONCLUSÃO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OBRIGADO!</a:t>
            </a: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2000" b="1"/>
              <a:t>Alguma dúvida?</a:t>
            </a: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444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INTRODUÇÃO</a:t>
            </a:r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b="1">
                <a:solidFill>
                  <a:srgbClr val="FF9800"/>
                </a:solidFill>
              </a:rPr>
              <a:t>NUMEROS</a:t>
            </a:r>
            <a:endParaRPr lang="en" sz="44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 b="1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FF9800"/>
                </a:solidFill>
              </a:rPr>
              <a:t>MERCADO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Font typeface="Roboto Condensed Light"/>
              <a:buNone/>
            </a:pPr>
            <a:endParaRPr/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DD4B75D3-86B2-4C0A-8D46-70225A16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43617"/>
              </p:ext>
            </p:extLst>
          </p:nvPr>
        </p:nvGraphicFramePr>
        <p:xfrm>
          <a:off x="-1684636" y="2620823"/>
          <a:ext cx="7387937" cy="2305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26" name="Content Placeholder 2">
            <a:extLst>
              <a:ext uri="{FF2B5EF4-FFF2-40B4-BE49-F238E27FC236}">
                <a16:creationId xmlns:a16="http://schemas.microsoft.com/office/drawing/2014/main" id="{E9936A45-3A8C-4D2F-B826-B6AC5809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35577"/>
              </p:ext>
            </p:extLst>
          </p:nvPr>
        </p:nvGraphicFramePr>
        <p:xfrm>
          <a:off x="1619674" y="2620822"/>
          <a:ext cx="7419110" cy="2305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456443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2000" b="1"/>
              <a:t>Uma empresa de tecnologia voltada para melhorar o desempenho das redes de fast food monitorando as maquinas e trazendo soluções</a:t>
            </a:r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291919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FC0E693-392D-4FE1-B197-8390C3B32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872" y="2365794"/>
            <a:ext cx="3088255" cy="11667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1892906"/>
            <a:ext cx="6593700" cy="2679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Grupo: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Gabriel </a:t>
            </a:r>
            <a:r>
              <a:rPr lang="en" sz="3200" b="1" err="1"/>
              <a:t>Ortelan</a:t>
            </a:r>
            <a:endParaRPr lang="en" sz="3200" b="1"/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Guilherme Soares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Luiz Berto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Sergio Trindade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err="1"/>
              <a:t>Wilgner</a:t>
            </a:r>
            <a:r>
              <a:rPr lang="en" sz="3200" b="1"/>
              <a:t> Guilherme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FDD893C5-CD6B-4E0B-8D5D-FA9BE9DA6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1070" y="4313"/>
            <a:ext cx="4101858" cy="15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6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237771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CONTEXTUALIZAÇÃO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40AF4A4-5414-40AC-BB0C-9EF3FC82BDAE}"/>
              </a:ext>
            </a:extLst>
          </p:cNvPr>
          <p:cNvSpPr/>
          <p:nvPr/>
        </p:nvSpPr>
        <p:spPr>
          <a:xfrm>
            <a:off x="-4313" y="1284258"/>
            <a:ext cx="916556" cy="916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447E54-8FB8-4606-A86E-99DC7E3F6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882735"/>
              </p:ext>
            </p:extLst>
          </p:nvPr>
        </p:nvGraphicFramePr>
        <p:xfrm>
          <a:off x="40256" y="1405086"/>
          <a:ext cx="6515101" cy="266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237771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ENTREGAVEIS</a:t>
            </a:r>
            <a:endParaRPr lang="en-US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457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 persona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65D047BF-DE83-4A7F-BE71-88DEFEA02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" y="1304206"/>
            <a:ext cx="6366796" cy="382904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ADFE01-E082-409E-B8B3-0E854B6C31CE}"/>
              </a:ext>
            </a:extLst>
          </p:cNvPr>
          <p:cNvCxnSpPr/>
          <p:nvPr/>
        </p:nvCxnSpPr>
        <p:spPr>
          <a:xfrm>
            <a:off x="6340133" y="1316603"/>
            <a:ext cx="28233" cy="382689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90134C-DEAD-4B25-B92D-D38894891E2A}"/>
              </a:ext>
            </a:extLst>
          </p:cNvPr>
          <p:cNvCxnSpPr>
            <a:cxnSpLocks/>
          </p:cNvCxnSpPr>
          <p:nvPr/>
        </p:nvCxnSpPr>
        <p:spPr>
          <a:xfrm>
            <a:off x="-26663" y="1285433"/>
            <a:ext cx="6366796" cy="31170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39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</a:t>
            </a:r>
            <a:r>
              <a:rPr lang="en-US" dirty="0" err="1"/>
              <a:t>BackLog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64821"/>
            <a:ext cx="6438899" cy="358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9156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124</Words>
  <Application>Microsoft Office PowerPoint</Application>
  <PresentationFormat>Apresentação na tela (16:9)</PresentationFormat>
  <Paragraphs>54</Paragraphs>
  <Slides>16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Roboto Condensed Light</vt:lpstr>
      <vt:lpstr>Roboto Condensed</vt:lpstr>
      <vt:lpstr>Arvo</vt:lpstr>
      <vt:lpstr>Arial</vt:lpstr>
      <vt:lpstr>Arial</vt:lpstr>
      <vt:lpstr>Salerio template</vt:lpstr>
      <vt:lpstr> Monitoramento de maquinas em redes de  Fast Food</vt:lpstr>
      <vt:lpstr>INTRODUÇÃO</vt:lpstr>
      <vt:lpstr>Apresentação do PowerPoint</vt:lpstr>
      <vt:lpstr>Apresentação do PowerPoint</vt:lpstr>
      <vt:lpstr>CONTEXTUALIZAÇÃO</vt:lpstr>
      <vt:lpstr>Apresentação do PowerPoint</vt:lpstr>
      <vt:lpstr>ENTREGAVEIS</vt:lpstr>
      <vt:lpstr>Proto persona</vt:lpstr>
      <vt:lpstr>Product BackLog</vt:lpstr>
      <vt:lpstr>LLD</vt:lpstr>
      <vt:lpstr>Diagrama de classes</vt:lpstr>
      <vt:lpstr>Inovação</vt:lpstr>
      <vt:lpstr>Inovação</vt:lpstr>
      <vt:lpstr>SITE/ SCRIPT/ INOVAÇÃO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cp:lastModifiedBy>Sergio Trindade</cp:lastModifiedBy>
  <cp:revision>19</cp:revision>
  <dcterms:modified xsi:type="dcterms:W3CDTF">2021-06-16T16:18:51Z</dcterms:modified>
</cp:coreProperties>
</file>