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86" r:id="rId5"/>
    <p:sldId id="259" r:id="rId6"/>
    <p:sldId id="260" r:id="rId7"/>
    <p:sldId id="287" r:id="rId8"/>
    <p:sldId id="261" r:id="rId9"/>
    <p:sldId id="288" r:id="rId10"/>
    <p:sldId id="289" r:id="rId11"/>
    <p:sldId id="290" r:id="rId12"/>
    <p:sldId id="294" r:id="rId13"/>
    <p:sldId id="295" r:id="rId14"/>
    <p:sldId id="298" r:id="rId15"/>
    <p:sldId id="262" r:id="rId16"/>
    <p:sldId id="296" r:id="rId17"/>
    <p:sldId id="279" r:id="rId18"/>
    <p:sldId id="297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052D30E5-18AE-442D-A0E2-FE8F291B6400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Problemas</a:t>
          </a:r>
          <a:endParaRPr lang="en-US">
            <a:solidFill>
              <a:schemeClr val="bg1"/>
            </a:solidFill>
          </a:endParaRPr>
        </a:p>
      </dgm:t>
    </dgm:pt>
    <dgm:pt modelId="{3BD3F6AC-24DE-4E6F-BDF2-F619D415447D}" type="parTrans" cxnId="{6998C103-F067-4F60-88A7-B16C94AF9068}">
      <dgm:prSet/>
      <dgm:spPr/>
      <dgm:t>
        <a:bodyPr/>
        <a:lstStyle/>
        <a:p>
          <a:endParaRPr lang="en-US"/>
        </a:p>
      </dgm:t>
    </dgm:pt>
    <dgm:pt modelId="{241CE552-5147-4CC0-957D-E924B447C84C}" type="sibTrans" cxnId="{6998C103-F067-4F60-88A7-B16C94AF9068}">
      <dgm:prSet/>
      <dgm:spPr/>
      <dgm:t>
        <a:bodyPr/>
        <a:lstStyle/>
        <a:p>
          <a:endParaRPr lang="en-US"/>
        </a:p>
      </dgm:t>
    </dgm:pt>
    <dgm:pt modelId="{59C3EE7D-E8F0-4058-9567-BA8D5D53C116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Soluções</a:t>
          </a:r>
          <a:endParaRPr lang="en-US">
            <a:solidFill>
              <a:schemeClr val="bg1"/>
            </a:solidFill>
          </a:endParaRPr>
        </a:p>
      </dgm:t>
    </dgm:pt>
    <dgm:pt modelId="{F776CE28-491C-41EF-B86B-A1F90E9E98C8}" type="parTrans" cxnId="{0B84FE83-C345-4959-8534-A73CDF11422C}">
      <dgm:prSet/>
      <dgm:spPr/>
      <dgm:t>
        <a:bodyPr/>
        <a:lstStyle/>
        <a:p>
          <a:endParaRPr lang="en-US"/>
        </a:p>
      </dgm:t>
    </dgm:pt>
    <dgm:pt modelId="{8001C3FF-063F-4D35-A7E4-79E344BC0397}" type="sibTrans" cxnId="{0B84FE83-C345-4959-8534-A73CDF11422C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3"/>
      <dgm:spPr/>
    </dgm:pt>
    <dgm:pt modelId="{4C5EC6B8-7DA0-4E14-A27E-D3B67C2B7279}" type="pres">
      <dgm:prSet presAssocID="{F22A84FD-1979-49F3-A45E-66CC08E20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3">
        <dgm:presLayoutVars>
          <dgm:chMax val="1"/>
          <dgm:chPref val="1"/>
        </dgm:presLayoutVars>
      </dgm:prSet>
      <dgm:spPr/>
    </dgm:pt>
    <dgm:pt modelId="{BD4FE986-2906-45DB-871D-EEAF5AF507B8}" type="pres">
      <dgm:prSet presAssocID="{D0FD132C-51DB-4716-ADB0-4ACD105388CF}" presName="sibTrans" presStyleCnt="0"/>
      <dgm:spPr/>
    </dgm:pt>
    <dgm:pt modelId="{0CE11D13-3418-4F5C-AAB7-B897B2E76BAB}" type="pres">
      <dgm:prSet presAssocID="{052D30E5-18AE-442D-A0E2-FE8F291B6400}" presName="compNode" presStyleCnt="0"/>
      <dgm:spPr/>
    </dgm:pt>
    <dgm:pt modelId="{EA4E0250-2DC9-45D3-AF39-0F57C6A9DB9D}" type="pres">
      <dgm:prSet presAssocID="{052D30E5-18AE-442D-A0E2-FE8F291B6400}" presName="iconBgRect" presStyleLbl="bgShp" presStyleIdx="1" presStyleCnt="3"/>
      <dgm:spPr/>
    </dgm:pt>
    <dgm:pt modelId="{72DDE07B-784B-42EE-8E4A-11A4D94598FA}" type="pres">
      <dgm:prSet presAssocID="{052D30E5-18AE-442D-A0E2-FE8F291B64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EC17D1F-AE8C-4EB8-B2D8-8E78BC380189}" type="pres">
      <dgm:prSet presAssocID="{052D30E5-18AE-442D-A0E2-FE8F291B6400}" presName="spaceRect" presStyleCnt="0"/>
      <dgm:spPr/>
    </dgm:pt>
    <dgm:pt modelId="{E5D65826-DFFC-4986-8E43-A648C2FCBC5A}" type="pres">
      <dgm:prSet presAssocID="{052D30E5-18AE-442D-A0E2-FE8F291B6400}" presName="textRect" presStyleLbl="revTx" presStyleIdx="1" presStyleCnt="3">
        <dgm:presLayoutVars>
          <dgm:chMax val="1"/>
          <dgm:chPref val="1"/>
        </dgm:presLayoutVars>
      </dgm:prSet>
      <dgm:spPr/>
    </dgm:pt>
    <dgm:pt modelId="{BDBB551C-9842-488F-B7CB-4296B8C8AE56}" type="pres">
      <dgm:prSet presAssocID="{241CE552-5147-4CC0-957D-E924B447C84C}" presName="sibTrans" presStyleCnt="0"/>
      <dgm:spPr/>
    </dgm:pt>
    <dgm:pt modelId="{1D7FDB16-169B-4A2B-8663-3ACD42AA4DA6}" type="pres">
      <dgm:prSet presAssocID="{59C3EE7D-E8F0-4058-9567-BA8D5D53C116}" presName="compNode" presStyleCnt="0"/>
      <dgm:spPr/>
    </dgm:pt>
    <dgm:pt modelId="{B7D6C250-FB61-48AE-8CC1-B0D8F3D1FBE6}" type="pres">
      <dgm:prSet presAssocID="{59C3EE7D-E8F0-4058-9567-BA8D5D53C116}" presName="iconBgRect" presStyleLbl="bgShp" presStyleIdx="2" presStyleCnt="3"/>
      <dgm:spPr/>
    </dgm:pt>
    <dgm:pt modelId="{8BA89222-CD7D-4415-A1BA-57F78650FFEF}" type="pres">
      <dgm:prSet presAssocID="{59C3EE7D-E8F0-4058-9567-BA8D5D53C1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A05996-004C-45DC-A7F2-D1F57CDF6163}" type="pres">
      <dgm:prSet presAssocID="{59C3EE7D-E8F0-4058-9567-BA8D5D53C116}" presName="spaceRect" presStyleCnt="0"/>
      <dgm:spPr/>
    </dgm:pt>
    <dgm:pt modelId="{6C3109FF-D64C-4B2B-A417-E14AC6B1ABA2}" type="pres">
      <dgm:prSet presAssocID="{59C3EE7D-E8F0-4058-9567-BA8D5D53C1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98C103-F067-4F60-88A7-B16C94AF9068}" srcId="{93DAD773-FEAA-4B90-854A-1093477F074F}" destId="{052D30E5-18AE-442D-A0E2-FE8F291B6400}" srcOrd="1" destOrd="0" parTransId="{3BD3F6AC-24DE-4E6F-BDF2-F619D415447D}" sibTransId="{241CE552-5147-4CC0-957D-E924B447C84C}"/>
    <dgm:cxn modelId="{B2E5C819-11DC-4DCE-B14B-82ACCEEEE9BA}" type="presOf" srcId="{59C3EE7D-E8F0-4058-9567-BA8D5D53C116}" destId="{6C3109FF-D64C-4B2B-A417-E14AC6B1ABA2}" srcOrd="0" destOrd="0" presId="urn:microsoft.com/office/officeart/2018/5/layout/IconCircleLabelList"/>
    <dgm:cxn modelId="{70729A3A-F5F5-42C9-B2BB-A75B93DEEF62}" type="presOf" srcId="{052D30E5-18AE-442D-A0E2-FE8F291B6400}" destId="{E5D65826-DFFC-4986-8E43-A648C2FCBC5A}" srcOrd="0" destOrd="0" presId="urn:microsoft.com/office/officeart/2018/5/layout/IconCircleLabelList"/>
    <dgm:cxn modelId="{0B84FE83-C345-4959-8534-A73CDF11422C}" srcId="{93DAD773-FEAA-4B90-854A-1093477F074F}" destId="{59C3EE7D-E8F0-4058-9567-BA8D5D53C116}" srcOrd="2" destOrd="0" parTransId="{F776CE28-491C-41EF-B86B-A1F90E9E98C8}" sibTransId="{8001C3FF-063F-4D35-A7E4-79E344BC0397}"/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BD0DBDE-5C03-494C-B080-CA37A768653F}" type="presOf" srcId="{F22A84FD-1979-49F3-A45E-66CC08E204EA}" destId="{B23AA470-403E-4F13-8810-8DCA67019E40}" srcOrd="0" destOrd="0" presId="urn:microsoft.com/office/officeart/2018/5/layout/IconCircleLabelList"/>
    <dgm:cxn modelId="{759380D9-595D-49E9-B712-2AE31FBAA81B}" type="presParOf" srcId="{DE0739B6-791E-49D8-AFE1-7D54AEF49C7A}" destId="{29A8F365-8248-4874-A358-8987A8156469}" srcOrd="0" destOrd="0" presId="urn:microsoft.com/office/officeart/2018/5/layout/IconCircleLabelList"/>
    <dgm:cxn modelId="{8D2907E5-CB18-475C-8449-CF5A5CA00AB1}" type="presParOf" srcId="{29A8F365-8248-4874-A358-8987A8156469}" destId="{6F1E441A-1C59-476B-B485-BB96C144554C}" srcOrd="0" destOrd="0" presId="urn:microsoft.com/office/officeart/2018/5/layout/IconCircleLabelList"/>
    <dgm:cxn modelId="{E03A7992-DA44-40C3-969A-E8C15CE3A115}" type="presParOf" srcId="{29A8F365-8248-4874-A358-8987A8156469}" destId="{4C5EC6B8-7DA0-4E14-A27E-D3B67C2B7279}" srcOrd="1" destOrd="0" presId="urn:microsoft.com/office/officeart/2018/5/layout/IconCircleLabelList"/>
    <dgm:cxn modelId="{2A65298C-45FB-4EC9-B15D-7516D3D35115}" type="presParOf" srcId="{29A8F365-8248-4874-A358-8987A8156469}" destId="{5CBB61BB-C362-458B-86A8-43393DA665B3}" srcOrd="2" destOrd="0" presId="urn:microsoft.com/office/officeart/2018/5/layout/IconCircleLabelList"/>
    <dgm:cxn modelId="{C0E239A8-B746-4310-BE95-6F3CDC1C82F3}" type="presParOf" srcId="{29A8F365-8248-4874-A358-8987A8156469}" destId="{B23AA470-403E-4F13-8810-8DCA67019E40}" srcOrd="3" destOrd="0" presId="urn:microsoft.com/office/officeart/2018/5/layout/IconCircleLabelList"/>
    <dgm:cxn modelId="{3A923AFF-63C5-411B-BE1F-FEA363C276D8}" type="presParOf" srcId="{DE0739B6-791E-49D8-AFE1-7D54AEF49C7A}" destId="{BD4FE986-2906-45DB-871D-EEAF5AF507B8}" srcOrd="1" destOrd="0" presId="urn:microsoft.com/office/officeart/2018/5/layout/IconCircleLabelList"/>
    <dgm:cxn modelId="{55FF4CF2-B47E-4032-B29B-3E88CFCDDDC4}" type="presParOf" srcId="{DE0739B6-791E-49D8-AFE1-7D54AEF49C7A}" destId="{0CE11D13-3418-4F5C-AAB7-B897B2E76BAB}" srcOrd="2" destOrd="0" presId="urn:microsoft.com/office/officeart/2018/5/layout/IconCircleLabelList"/>
    <dgm:cxn modelId="{1B60B40A-937C-4170-9992-E16327F51B6F}" type="presParOf" srcId="{0CE11D13-3418-4F5C-AAB7-B897B2E76BAB}" destId="{EA4E0250-2DC9-45D3-AF39-0F57C6A9DB9D}" srcOrd="0" destOrd="0" presId="urn:microsoft.com/office/officeart/2018/5/layout/IconCircleLabelList"/>
    <dgm:cxn modelId="{584E5B34-58C8-4EE8-9097-110FEDF24F98}" type="presParOf" srcId="{0CE11D13-3418-4F5C-AAB7-B897B2E76BAB}" destId="{72DDE07B-784B-42EE-8E4A-11A4D94598FA}" srcOrd="1" destOrd="0" presId="urn:microsoft.com/office/officeart/2018/5/layout/IconCircleLabelList"/>
    <dgm:cxn modelId="{BC7EBE2E-B4E4-4B66-905E-B69D13261B43}" type="presParOf" srcId="{0CE11D13-3418-4F5C-AAB7-B897B2E76BAB}" destId="{CEC17D1F-AE8C-4EB8-B2D8-8E78BC380189}" srcOrd="2" destOrd="0" presId="urn:microsoft.com/office/officeart/2018/5/layout/IconCircleLabelList"/>
    <dgm:cxn modelId="{3F34B070-5109-4FB5-AD0C-F7FCD5C0CEBD}" type="presParOf" srcId="{0CE11D13-3418-4F5C-AAB7-B897B2E76BAB}" destId="{E5D65826-DFFC-4986-8E43-A648C2FCBC5A}" srcOrd="3" destOrd="0" presId="urn:microsoft.com/office/officeart/2018/5/layout/IconCircleLabelList"/>
    <dgm:cxn modelId="{310E68AA-4286-4376-A273-62D9B64241D5}" type="presParOf" srcId="{DE0739B6-791E-49D8-AFE1-7D54AEF49C7A}" destId="{BDBB551C-9842-488F-B7CB-4296B8C8AE56}" srcOrd="3" destOrd="0" presId="urn:microsoft.com/office/officeart/2018/5/layout/IconCircleLabelList"/>
    <dgm:cxn modelId="{A2B53568-9BEA-4231-AD35-021F558D39B5}" type="presParOf" srcId="{DE0739B6-791E-49D8-AFE1-7D54AEF49C7A}" destId="{1D7FDB16-169B-4A2B-8663-3ACD42AA4DA6}" srcOrd="4" destOrd="0" presId="urn:microsoft.com/office/officeart/2018/5/layout/IconCircleLabelList"/>
    <dgm:cxn modelId="{F728F0F9-C70C-4A10-8E05-52CF01155A10}" type="presParOf" srcId="{1D7FDB16-169B-4A2B-8663-3ACD42AA4DA6}" destId="{B7D6C250-FB61-48AE-8CC1-B0D8F3D1FBE6}" srcOrd="0" destOrd="0" presId="urn:microsoft.com/office/officeart/2018/5/layout/IconCircleLabelList"/>
    <dgm:cxn modelId="{7452C333-784E-4CA0-B7AF-465845B8E884}" type="presParOf" srcId="{1D7FDB16-169B-4A2B-8663-3ACD42AA4DA6}" destId="{8BA89222-CD7D-4415-A1BA-57F78650FFEF}" srcOrd="1" destOrd="0" presId="urn:microsoft.com/office/officeart/2018/5/layout/IconCircleLabelList"/>
    <dgm:cxn modelId="{5E38846C-980B-439F-9C04-4ABF79168F2C}" type="presParOf" srcId="{1D7FDB16-169B-4A2B-8663-3ACD42AA4DA6}" destId="{4AA05996-004C-45DC-A7F2-D1F57CDF6163}" srcOrd="2" destOrd="0" presId="urn:microsoft.com/office/officeart/2018/5/layout/IconCircleLabelList"/>
    <dgm:cxn modelId="{66FC18C5-310E-4799-83D3-863D3E929888}" type="presParOf" srcId="{1D7FDB16-169B-4A2B-8663-3ACD42AA4DA6}" destId="{6C3109FF-D64C-4B2B-A417-E14AC6B1AB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093499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49437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09593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09593" y="1580253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109086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65023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25179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25179" y="1580253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427050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675675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54112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Contexto</a:t>
          </a:r>
          <a:endParaRPr lang="en-US" sz="2400" kern="1200">
            <a:solidFill>
              <a:schemeClr val="bg1"/>
            </a:solidFill>
          </a:endParaRPr>
        </a:p>
      </dsp:txBody>
      <dsp:txXfrm>
        <a:off x="54112" y="1739594"/>
        <a:ext cx="1912500" cy="720000"/>
      </dsp:txXfrm>
    </dsp:sp>
    <dsp:sp modelId="{EA4E0250-2DC9-45D3-AF39-0F57C6A9DB9D}">
      <dsp:nvSpPr>
        <dsp:cNvPr id="0" name=""/>
        <dsp:cNvSpPr/>
      </dsp:nvSpPr>
      <dsp:spPr>
        <a:xfrm>
          <a:off x="2674238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E07B-784B-42EE-8E4A-11A4D94598FA}">
      <dsp:nvSpPr>
        <dsp:cNvPr id="0" name=""/>
        <dsp:cNvSpPr/>
      </dsp:nvSpPr>
      <dsp:spPr>
        <a:xfrm>
          <a:off x="2922863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65826-DFFC-4986-8E43-A648C2FCBC5A}">
      <dsp:nvSpPr>
        <dsp:cNvPr id="0" name=""/>
        <dsp:cNvSpPr/>
      </dsp:nvSpPr>
      <dsp:spPr>
        <a:xfrm>
          <a:off x="2301300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Problemas</a:t>
          </a:r>
          <a:endParaRPr lang="en-US" sz="2400" kern="1200">
            <a:solidFill>
              <a:schemeClr val="bg1"/>
            </a:solidFill>
          </a:endParaRPr>
        </a:p>
      </dsp:txBody>
      <dsp:txXfrm>
        <a:off x="2301300" y="1739594"/>
        <a:ext cx="1912500" cy="720000"/>
      </dsp:txXfrm>
    </dsp:sp>
    <dsp:sp modelId="{B7D6C250-FB61-48AE-8CC1-B0D8F3D1FBE6}">
      <dsp:nvSpPr>
        <dsp:cNvPr id="0" name=""/>
        <dsp:cNvSpPr/>
      </dsp:nvSpPr>
      <dsp:spPr>
        <a:xfrm>
          <a:off x="4921425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9222-CD7D-4415-A1BA-57F78650FFEF}">
      <dsp:nvSpPr>
        <dsp:cNvPr id="0" name=""/>
        <dsp:cNvSpPr/>
      </dsp:nvSpPr>
      <dsp:spPr>
        <a:xfrm>
          <a:off x="5170050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109FF-D64C-4B2B-A417-E14AC6B1ABA2}">
      <dsp:nvSpPr>
        <dsp:cNvPr id="0" name=""/>
        <dsp:cNvSpPr/>
      </dsp:nvSpPr>
      <dsp:spPr>
        <a:xfrm>
          <a:off x="4548488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Soluções</a:t>
          </a:r>
          <a:endParaRPr lang="en-US" sz="2400" kern="1200">
            <a:solidFill>
              <a:schemeClr val="bg1"/>
            </a:solidFill>
          </a:endParaRPr>
        </a:p>
      </dsp:txBody>
      <dsp:txXfrm>
        <a:off x="4548488" y="1739594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3200"/>
            </a:br>
            <a:r>
              <a:rPr lang="en" sz="4400" err="1"/>
              <a:t>Monitoramento</a:t>
            </a:r>
            <a:r>
              <a:rPr lang="en" sz="4400"/>
              <a:t> de </a:t>
            </a:r>
            <a:r>
              <a:rPr lang="en" sz="4400" err="1"/>
              <a:t>maquinas</a:t>
            </a:r>
            <a:r>
              <a:rPr lang="en" sz="4400"/>
              <a:t> </a:t>
            </a:r>
            <a:r>
              <a:rPr lang="en" sz="4400" err="1"/>
              <a:t>em</a:t>
            </a:r>
            <a:r>
              <a:rPr lang="en" sz="4400"/>
              <a:t> redes de </a:t>
            </a:r>
            <a:br>
              <a:rPr lang="en" sz="4400"/>
            </a:br>
            <a:r>
              <a:rPr lang="en" sz="440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D5784C-FB75-4081-83AC-7EAA5488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6"/>
            <a:ext cx="4572000" cy="3611088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3DB743-9116-4C24-8BE2-8D63913B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61"/>
            <a:ext cx="4572000" cy="36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A0B990-24C7-447D-A124-B8FB5D4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720"/>
            <a:ext cx="4572000" cy="35880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9FC5CD-F227-4B01-A70F-8D478E2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80680"/>
            <a:ext cx="4571999" cy="358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39AA9-8DD0-4798-B9B5-5910ED1AC8A4}"/>
              </a:ext>
            </a:extLst>
          </p:cNvPr>
          <p:cNvCxnSpPr/>
          <p:nvPr/>
        </p:nvCxnSpPr>
        <p:spPr>
          <a:xfrm>
            <a:off x="4566119" y="776671"/>
            <a:ext cx="10390" cy="359172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D2F7CF-0315-49A3-99A8-898F7DD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755"/>
            <a:ext cx="7045035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5D047BF-DE83-4A7F-BE71-88DEFEA0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" y="1304206"/>
            <a:ext cx="6819180" cy="38290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841728" y="1306607"/>
            <a:ext cx="10390" cy="3841106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>
            <a:off x="-26663" y="1285433"/>
            <a:ext cx="6878781" cy="31170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Modelagem 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F1E1AD-E4A7-429A-881D-1D8F006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317868"/>
            <a:ext cx="5101936" cy="38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0352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>
                <a:solidFill>
                  <a:schemeClr val="accent5"/>
                </a:solidFill>
              </a:rPr>
              <a:t>SITE/ PLANNER/ MAQUINA LINUX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D60C-F6E3-491E-9596-245159A34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588FD6-B5FB-4A55-8030-FDEAE834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"/>
            <a:ext cx="9143999" cy="51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9800"/>
                </a:solidFill>
              </a:rPr>
              <a:t>NUMEROS</a:t>
            </a:r>
            <a:endParaRPr lang="en" sz="44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D4B75D3-86B2-4C0A-8D46-70225A1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43617"/>
              </p:ext>
            </p:extLst>
          </p:nvPr>
        </p:nvGraphicFramePr>
        <p:xfrm>
          <a:off x="-1684636" y="2620823"/>
          <a:ext cx="7387937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26" name="Content Placeholder 2">
            <a:extLst>
              <a:ext uri="{FF2B5EF4-FFF2-40B4-BE49-F238E27FC236}">
                <a16:creationId xmlns:a16="http://schemas.microsoft.com/office/drawing/2014/main" id="{E9936A45-3A8C-4D2F-B826-B6AC5809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35577"/>
              </p:ext>
            </p:extLst>
          </p:nvPr>
        </p:nvGraphicFramePr>
        <p:xfrm>
          <a:off x="1619674" y="2620822"/>
          <a:ext cx="7419110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Gabriel </a:t>
            </a:r>
            <a:r>
              <a:rPr lang="en" sz="3200" b="1" err="1"/>
              <a:t>Ortelan</a:t>
            </a:r>
            <a:endParaRPr lang="en" sz="3200" b="1"/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err="1"/>
              <a:t>Wilgner</a:t>
            </a:r>
            <a:r>
              <a:rPr lang="en" sz="3200" b="1"/>
              <a:t>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47E54-8FB8-4606-A86E-99DC7E3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82735"/>
              </p:ext>
            </p:extLst>
          </p:nvPr>
        </p:nvGraphicFramePr>
        <p:xfrm>
          <a:off x="40256" y="1405086"/>
          <a:ext cx="6515101" cy="266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INTREGAVEIS</a:t>
            </a:r>
            <a:endParaRPr lang="en-US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STORY BOARD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F820D36-9AC5-49D7-BE02-C0B4576C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34"/>
            <a:ext cx="4572000" cy="3311722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F40C8B-9A74-4A0F-8CD9-4D6993FC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1913"/>
            <a:ext cx="4603172" cy="3348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240F4DB-4C09-4F22-9A56-74849D48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2"/>
            <a:ext cx="4572000" cy="3639392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ECC1467-110E-4120-ACA9-B231A74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875"/>
            <a:ext cx="4572000" cy="3642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32254-E40B-4CB0-9A12-0EADE52EEABA}"/>
              </a:ext>
            </a:extLst>
          </p:cNvPr>
          <p:cNvCxnSpPr/>
          <p:nvPr/>
        </p:nvCxnSpPr>
        <p:spPr>
          <a:xfrm>
            <a:off x="4566119" y="994880"/>
            <a:ext cx="10390" cy="3643679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217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Salerio template</vt:lpstr>
      <vt:lpstr> Monitoramento de maquinas em redes de  Fast Food</vt:lpstr>
      <vt:lpstr>INTRODUÇÃO</vt:lpstr>
      <vt:lpstr>PowerPoint Presentation</vt:lpstr>
      <vt:lpstr>PowerPoint Presentation</vt:lpstr>
      <vt:lpstr>CONTEXTUALIZAÇÃO</vt:lpstr>
      <vt:lpstr>PowerPoint Presentation</vt:lpstr>
      <vt:lpstr>INTREGAVEIS</vt:lpstr>
      <vt:lpstr>STORY BOARD</vt:lpstr>
      <vt:lpstr>PowerPoint Presentation</vt:lpstr>
      <vt:lpstr>PowerPoint Presentation</vt:lpstr>
      <vt:lpstr>PowerPoint Presentation</vt:lpstr>
      <vt:lpstr>Canva</vt:lpstr>
      <vt:lpstr>Proto persona</vt:lpstr>
      <vt:lpstr>Modelagem BD</vt:lpstr>
      <vt:lpstr>SITE/ PLANNER/ MAQUINA LINUX</vt:lpstr>
      <vt:lpstr>PowerPoint Presentation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revision>8</cp:revision>
  <dcterms:modified xsi:type="dcterms:W3CDTF">2021-03-10T02:27:21Z</dcterms:modified>
</cp:coreProperties>
</file>