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85354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93947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95395-9C67-480F-876D-FFC7E4A9A15C}"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122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904963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95395-9C67-480F-876D-FFC7E4A9A15C}"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665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97483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123870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61872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195067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CC932DF4-AC14-45C0-AB7B-9CDEF6538E1B}" type="datetimeFigureOut">
              <a:rPr lang="es-ES" smtClean="0"/>
              <a:t>20/03/2017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381950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302674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932DF4-AC14-45C0-AB7B-9CDEF6538E1B}" type="datetimeFigureOut">
              <a:rPr lang="es-ES" smtClean="0"/>
              <a:t>20/03/2017</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99816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C932DF4-AC14-45C0-AB7B-9CDEF6538E1B}" type="datetimeFigureOut">
              <a:rPr lang="es-ES" smtClean="0"/>
              <a:t>20/03/2017</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2409570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32DF4-AC14-45C0-AB7B-9CDEF6538E1B}" type="datetimeFigureOut">
              <a:rPr lang="es-ES" smtClean="0"/>
              <a:t>20/03/2017</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186741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402342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C932DF4-AC14-45C0-AB7B-9CDEF6538E1B}" type="datetimeFigureOut">
              <a:rPr lang="es-ES" smtClean="0"/>
              <a:t>20/03/2017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795395-9C67-480F-876D-FFC7E4A9A15C}" type="slidenum">
              <a:rPr lang="es-ES" smtClean="0"/>
              <a:t>‹Nº›</a:t>
            </a:fld>
            <a:endParaRPr lang="es-ES"/>
          </a:p>
        </p:txBody>
      </p:sp>
    </p:spTree>
    <p:extLst>
      <p:ext uri="{BB962C8B-B14F-4D97-AF65-F5344CB8AC3E}">
        <p14:creationId xmlns:p14="http://schemas.microsoft.com/office/powerpoint/2010/main" val="41479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C932DF4-AC14-45C0-AB7B-9CDEF6538E1B}" type="datetimeFigureOut">
              <a:rPr lang="es-ES" smtClean="0"/>
              <a:t>20/03/2017</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795395-9C67-480F-876D-FFC7E4A9A15C}" type="slidenum">
              <a:rPr lang="es-ES" smtClean="0"/>
              <a:t>‹Nº›</a:t>
            </a:fld>
            <a:endParaRPr lang="es-ES"/>
          </a:p>
        </p:txBody>
      </p:sp>
    </p:spTree>
    <p:extLst>
      <p:ext uri="{BB962C8B-B14F-4D97-AF65-F5344CB8AC3E}">
        <p14:creationId xmlns:p14="http://schemas.microsoft.com/office/powerpoint/2010/main" val="36251595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378226"/>
            <a:ext cx="9144000" cy="925789"/>
          </a:xfrm>
        </p:spPr>
        <p:txBody>
          <a:bodyPr/>
          <a:lstStyle/>
          <a:p>
            <a:r>
              <a:rPr lang="es-ES" dirty="0"/>
              <a:t>INFORMATICA AVANZADA</a:t>
            </a:r>
          </a:p>
        </p:txBody>
      </p:sp>
      <p:sp>
        <p:nvSpPr>
          <p:cNvPr id="3" name="Subtítulo 2"/>
          <p:cNvSpPr>
            <a:spLocks noGrp="1"/>
          </p:cNvSpPr>
          <p:nvPr>
            <p:ph type="subTitle" idx="1"/>
          </p:nvPr>
        </p:nvSpPr>
        <p:spPr>
          <a:xfrm>
            <a:off x="1524000" y="2859917"/>
            <a:ext cx="9144000" cy="1655762"/>
          </a:xfrm>
        </p:spPr>
        <p:txBody>
          <a:bodyPr/>
          <a:lstStyle/>
          <a:p>
            <a:r>
              <a:rPr lang="es-ES" sz="4000" dirty="0"/>
              <a:t>TEMA 3</a:t>
            </a:r>
          </a:p>
          <a:p>
            <a:endParaRPr lang="es-ES" dirty="0"/>
          </a:p>
          <a:p>
            <a:r>
              <a:rPr lang="es-ES" dirty="0"/>
              <a:t>YOLANDA GONZÁLEZ RUIZ</a:t>
            </a:r>
          </a:p>
        </p:txBody>
      </p:sp>
    </p:spTree>
    <p:extLst>
      <p:ext uri="{BB962C8B-B14F-4D97-AF65-F5344CB8AC3E}">
        <p14:creationId xmlns:p14="http://schemas.microsoft.com/office/powerpoint/2010/main" val="308853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36035" y="409798"/>
            <a:ext cx="8911687" cy="1280890"/>
          </a:xfrm>
        </p:spPr>
        <p:txBody>
          <a:bodyPr>
            <a:normAutofit fontScale="90000"/>
          </a:bodyPr>
          <a:lstStyle/>
          <a:p>
            <a:r>
              <a:rPr lang="es-ES" sz="2700" dirty="0"/>
              <a:t>Implemente una función que reciba un </a:t>
            </a:r>
            <a:r>
              <a:rPr lang="es-ES" sz="2700" dirty="0" err="1"/>
              <a:t>string</a:t>
            </a:r>
            <a:r>
              <a:rPr lang="es-ES" sz="2700" dirty="0"/>
              <a:t> S y una letra X, y ponga en mayúsculas cada ocurrencia de X en S. (La función debe modificar la variable S).</a:t>
            </a:r>
            <a:br>
              <a:rPr lang="es-ES" dirty="0"/>
            </a:br>
            <a:endParaRPr lang="es-ES" dirty="0"/>
          </a:p>
        </p:txBody>
      </p:sp>
      <p:pic>
        <p:nvPicPr>
          <p:cNvPr id="10" name="Imagen 9"/>
          <p:cNvPicPr>
            <a:picLocks noChangeAspect="1"/>
          </p:cNvPicPr>
          <p:nvPr/>
        </p:nvPicPr>
        <p:blipFill rotWithShape="1">
          <a:blip r:embed="rId2"/>
          <a:srcRect l="1943" t="2843"/>
          <a:stretch/>
        </p:blipFill>
        <p:spPr>
          <a:xfrm>
            <a:off x="1906430" y="1902723"/>
            <a:ext cx="9512584" cy="4405312"/>
          </a:xfrm>
          <a:prstGeom prst="rect">
            <a:avLst/>
          </a:prstGeom>
        </p:spPr>
      </p:pic>
      <p:pic>
        <p:nvPicPr>
          <p:cNvPr id="11" name="Imagen 10"/>
          <p:cNvPicPr>
            <a:picLocks noChangeAspect="1"/>
          </p:cNvPicPr>
          <p:nvPr/>
        </p:nvPicPr>
        <p:blipFill>
          <a:blip r:embed="rId3"/>
          <a:stretch>
            <a:fillRect/>
          </a:stretch>
        </p:blipFill>
        <p:spPr>
          <a:xfrm>
            <a:off x="6179120" y="5030648"/>
            <a:ext cx="5239894" cy="1277387"/>
          </a:xfrm>
          <a:prstGeom prst="rect">
            <a:avLst/>
          </a:prstGeom>
        </p:spPr>
      </p:pic>
    </p:spTree>
    <p:extLst>
      <p:ext uri="{BB962C8B-B14F-4D97-AF65-F5344CB8AC3E}">
        <p14:creationId xmlns:p14="http://schemas.microsoft.com/office/powerpoint/2010/main" val="282816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543340"/>
            <a:ext cx="10515600" cy="901147"/>
          </a:xfrm>
        </p:spPr>
        <p:txBody>
          <a:bodyPr>
            <a:normAutofit fontScale="90000"/>
          </a:bodyPr>
          <a:lstStyle/>
          <a:p>
            <a:r>
              <a:rPr lang="es-ES" sz="2700" dirty="0"/>
              <a:t>Escribir un programa que cree un vector de caracteres de la ‘a’ a la ‘k’ y que posteriormente sustituya todas las vocales que se encuentran en el vector por el carácter ‘*’.</a:t>
            </a:r>
            <a:br>
              <a:rPr lang="es-ES" dirty="0"/>
            </a:br>
            <a:endParaRPr lang="es-ES" dirty="0"/>
          </a:p>
        </p:txBody>
      </p:sp>
      <p:pic>
        <p:nvPicPr>
          <p:cNvPr id="6" name="Imagen 5"/>
          <p:cNvPicPr>
            <a:picLocks noChangeAspect="1"/>
          </p:cNvPicPr>
          <p:nvPr/>
        </p:nvPicPr>
        <p:blipFill rotWithShape="1">
          <a:blip r:embed="rId2"/>
          <a:srcRect t="2304"/>
          <a:stretch/>
        </p:blipFill>
        <p:spPr>
          <a:xfrm>
            <a:off x="1676400" y="1828800"/>
            <a:ext cx="9400601" cy="4691270"/>
          </a:xfrm>
          <a:prstGeom prst="rect">
            <a:avLst/>
          </a:prstGeom>
        </p:spPr>
      </p:pic>
      <p:pic>
        <p:nvPicPr>
          <p:cNvPr id="5" name="Imagen 4"/>
          <p:cNvPicPr>
            <a:picLocks noChangeAspect="1"/>
          </p:cNvPicPr>
          <p:nvPr/>
        </p:nvPicPr>
        <p:blipFill>
          <a:blip r:embed="rId3"/>
          <a:stretch>
            <a:fillRect/>
          </a:stretch>
        </p:blipFill>
        <p:spPr>
          <a:xfrm>
            <a:off x="6108910" y="5064366"/>
            <a:ext cx="4968091" cy="1455704"/>
          </a:xfrm>
          <a:prstGeom prst="rect">
            <a:avLst/>
          </a:prstGeom>
        </p:spPr>
      </p:pic>
    </p:spTree>
    <p:extLst>
      <p:ext uri="{BB962C8B-B14F-4D97-AF65-F5344CB8AC3E}">
        <p14:creationId xmlns:p14="http://schemas.microsoft.com/office/powerpoint/2010/main" val="299300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325367"/>
            <a:ext cx="10515600" cy="1325563"/>
          </a:xfrm>
        </p:spPr>
        <p:txBody>
          <a:bodyPr>
            <a:noAutofit/>
          </a:bodyPr>
          <a:lstStyle/>
          <a:p>
            <a:r>
              <a:rPr lang="es-ES" sz="2400" dirty="0"/>
              <a:t>Escribir una función </a:t>
            </a:r>
            <a:r>
              <a:rPr lang="es-ES" sz="2400" dirty="0" err="1"/>
              <a:t>printVector</a:t>
            </a:r>
            <a:r>
              <a:rPr lang="es-ES" sz="2400" dirty="0"/>
              <a:t> que acepte un vector de cualquier clase y muestre todos sus elementos por pantalla, separados por un espacio. Si el vector está vacío mostrar en pantalla “[vector vacío]”. La función devolverá el nº de elementos del vector.</a:t>
            </a:r>
            <a:br>
              <a:rPr lang="es-ES" sz="2400" dirty="0"/>
            </a:br>
            <a:endParaRPr lang="es-ES" sz="2400" dirty="0"/>
          </a:p>
        </p:txBody>
      </p:sp>
      <p:pic>
        <p:nvPicPr>
          <p:cNvPr id="4" name="Imagen 3"/>
          <p:cNvPicPr>
            <a:picLocks noChangeAspect="1"/>
          </p:cNvPicPr>
          <p:nvPr/>
        </p:nvPicPr>
        <p:blipFill>
          <a:blip r:embed="rId2"/>
          <a:stretch>
            <a:fillRect/>
          </a:stretch>
        </p:blipFill>
        <p:spPr>
          <a:xfrm>
            <a:off x="1808586" y="1942962"/>
            <a:ext cx="4313919" cy="4698533"/>
          </a:xfrm>
          <a:prstGeom prst="rect">
            <a:avLst/>
          </a:prstGeom>
        </p:spPr>
      </p:pic>
      <p:pic>
        <p:nvPicPr>
          <p:cNvPr id="5" name="Imagen 4"/>
          <p:cNvPicPr>
            <a:picLocks noChangeAspect="1"/>
          </p:cNvPicPr>
          <p:nvPr/>
        </p:nvPicPr>
        <p:blipFill rotWithShape="1">
          <a:blip r:embed="rId3"/>
          <a:srcRect r="28260"/>
          <a:stretch/>
        </p:blipFill>
        <p:spPr>
          <a:xfrm>
            <a:off x="6785112" y="3101490"/>
            <a:ext cx="4240705" cy="1934336"/>
          </a:xfrm>
          <a:prstGeom prst="rect">
            <a:avLst/>
          </a:prstGeom>
        </p:spPr>
      </p:pic>
    </p:spTree>
    <p:extLst>
      <p:ext uri="{BB962C8B-B14F-4D97-AF65-F5344CB8AC3E}">
        <p14:creationId xmlns:p14="http://schemas.microsoft.com/office/powerpoint/2010/main" val="396069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235819"/>
            <a:ext cx="10515600" cy="1325563"/>
          </a:xfrm>
        </p:spPr>
        <p:txBody>
          <a:bodyPr>
            <a:noAutofit/>
          </a:bodyPr>
          <a:lstStyle/>
          <a:p>
            <a:r>
              <a:rPr lang="es-ES" sz="2400" dirty="0"/>
              <a:t>Cree un vector que contenga los números enteros del 1 al 10 (en ese orden). Elimina los números pares. Invierte el orden de los elementos del vector. Inserta los números pares en el lugar que les corresponde en el nuevo orden. Imprime el contenido del vector (puede usar la función </a:t>
            </a:r>
            <a:r>
              <a:rPr lang="es-ES" sz="2400" dirty="0" err="1"/>
              <a:t>printVector</a:t>
            </a:r>
            <a:r>
              <a:rPr lang="es-ES" sz="2400" dirty="0"/>
              <a:t> del ejercicio anterior).</a:t>
            </a:r>
            <a:br>
              <a:rPr lang="es-ES" sz="2400" dirty="0"/>
            </a:br>
            <a:endParaRPr lang="es-ES" sz="2400" dirty="0"/>
          </a:p>
        </p:txBody>
      </p:sp>
      <p:pic>
        <p:nvPicPr>
          <p:cNvPr id="4" name="Imagen 3"/>
          <p:cNvPicPr>
            <a:picLocks noChangeAspect="1"/>
          </p:cNvPicPr>
          <p:nvPr/>
        </p:nvPicPr>
        <p:blipFill>
          <a:blip r:embed="rId2"/>
          <a:stretch>
            <a:fillRect/>
          </a:stretch>
        </p:blipFill>
        <p:spPr>
          <a:xfrm>
            <a:off x="1676400" y="2317506"/>
            <a:ext cx="3551920" cy="3486946"/>
          </a:xfrm>
          <a:prstGeom prst="rect">
            <a:avLst/>
          </a:prstGeom>
        </p:spPr>
      </p:pic>
      <p:pic>
        <p:nvPicPr>
          <p:cNvPr id="5" name="Imagen 4"/>
          <p:cNvPicPr>
            <a:picLocks noChangeAspect="1"/>
          </p:cNvPicPr>
          <p:nvPr/>
        </p:nvPicPr>
        <p:blipFill>
          <a:blip r:embed="rId3"/>
          <a:stretch>
            <a:fillRect/>
          </a:stretch>
        </p:blipFill>
        <p:spPr>
          <a:xfrm>
            <a:off x="5228320" y="2317506"/>
            <a:ext cx="5916758" cy="4177130"/>
          </a:xfrm>
          <a:prstGeom prst="rect">
            <a:avLst/>
          </a:prstGeom>
        </p:spPr>
      </p:pic>
      <p:pic>
        <p:nvPicPr>
          <p:cNvPr id="6" name="Imagen 5"/>
          <p:cNvPicPr>
            <a:picLocks noChangeAspect="1"/>
          </p:cNvPicPr>
          <p:nvPr/>
        </p:nvPicPr>
        <p:blipFill>
          <a:blip r:embed="rId4"/>
          <a:stretch>
            <a:fillRect/>
          </a:stretch>
        </p:blipFill>
        <p:spPr>
          <a:xfrm>
            <a:off x="7335409" y="5155318"/>
            <a:ext cx="3809669" cy="1298267"/>
          </a:xfrm>
          <a:prstGeom prst="rect">
            <a:avLst/>
          </a:prstGeom>
        </p:spPr>
      </p:pic>
    </p:spTree>
    <p:extLst>
      <p:ext uri="{BB962C8B-B14F-4D97-AF65-F5344CB8AC3E}">
        <p14:creationId xmlns:p14="http://schemas.microsoft.com/office/powerpoint/2010/main" val="293920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218666"/>
            <a:ext cx="10515600" cy="1325563"/>
          </a:xfrm>
        </p:spPr>
        <p:txBody>
          <a:bodyPr>
            <a:normAutofit fontScale="90000"/>
          </a:bodyPr>
          <a:lstStyle/>
          <a:p>
            <a:r>
              <a:rPr lang="es-ES" sz="2700" dirty="0"/>
              <a:t>Escribir una función plantilla </a:t>
            </a:r>
            <a:r>
              <a:rPr lang="es-ES" sz="2700" dirty="0" err="1"/>
              <a:t>palindromo</a:t>
            </a:r>
            <a:r>
              <a:rPr lang="es-ES" sz="2700" dirty="0"/>
              <a:t>, que acepte un vector y devuelva 1 si se trata de un </a:t>
            </a:r>
            <a:r>
              <a:rPr lang="es-ES" sz="2700" dirty="0" err="1"/>
              <a:t>palindromo</a:t>
            </a:r>
            <a:r>
              <a:rPr lang="es-ES" sz="2700" dirty="0"/>
              <a:t> (los elementos del vector tomados de derecha a izquierda coinciden con los tomados de izquierda a derecha) y 0 en caso contrario.</a:t>
            </a:r>
            <a:br>
              <a:rPr lang="es-ES" dirty="0"/>
            </a:br>
            <a:endParaRPr lang="es-ES" dirty="0"/>
          </a:p>
        </p:txBody>
      </p:sp>
      <p:pic>
        <p:nvPicPr>
          <p:cNvPr id="4" name="Imagen 3"/>
          <p:cNvPicPr>
            <a:picLocks noChangeAspect="1"/>
          </p:cNvPicPr>
          <p:nvPr/>
        </p:nvPicPr>
        <p:blipFill rotWithShape="1">
          <a:blip r:embed="rId2"/>
          <a:srcRect/>
          <a:stretch/>
        </p:blipFill>
        <p:spPr>
          <a:xfrm>
            <a:off x="1676400" y="1766563"/>
            <a:ext cx="3889513" cy="4995914"/>
          </a:xfrm>
          <a:prstGeom prst="rect">
            <a:avLst/>
          </a:prstGeom>
        </p:spPr>
      </p:pic>
      <p:pic>
        <p:nvPicPr>
          <p:cNvPr id="5" name="Imagen 4"/>
          <p:cNvPicPr>
            <a:picLocks noChangeAspect="1"/>
          </p:cNvPicPr>
          <p:nvPr/>
        </p:nvPicPr>
        <p:blipFill>
          <a:blip r:embed="rId3"/>
          <a:stretch>
            <a:fillRect/>
          </a:stretch>
        </p:blipFill>
        <p:spPr>
          <a:xfrm>
            <a:off x="6934200" y="2107677"/>
            <a:ext cx="2906764" cy="1872375"/>
          </a:xfrm>
          <a:prstGeom prst="rect">
            <a:avLst/>
          </a:prstGeom>
        </p:spPr>
      </p:pic>
      <p:pic>
        <p:nvPicPr>
          <p:cNvPr id="6" name="Imagen 5"/>
          <p:cNvPicPr>
            <a:picLocks noChangeAspect="1"/>
          </p:cNvPicPr>
          <p:nvPr/>
        </p:nvPicPr>
        <p:blipFill rotWithShape="1">
          <a:blip r:embed="rId4"/>
          <a:srcRect r="24437"/>
          <a:stretch/>
        </p:blipFill>
        <p:spPr>
          <a:xfrm>
            <a:off x="6934200" y="4357285"/>
            <a:ext cx="3455504" cy="1447167"/>
          </a:xfrm>
          <a:prstGeom prst="rect">
            <a:avLst/>
          </a:prstGeom>
        </p:spPr>
      </p:pic>
    </p:spTree>
    <p:extLst>
      <p:ext uri="{BB962C8B-B14F-4D97-AF65-F5344CB8AC3E}">
        <p14:creationId xmlns:p14="http://schemas.microsoft.com/office/powerpoint/2010/main" val="27647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00" y="290755"/>
            <a:ext cx="10515600" cy="1325563"/>
          </a:xfrm>
        </p:spPr>
        <p:txBody>
          <a:bodyPr>
            <a:normAutofit fontScale="90000"/>
          </a:bodyPr>
          <a:lstStyle/>
          <a:p>
            <a:r>
              <a:rPr lang="es-ES" sz="2700" dirty="0"/>
              <a:t>Escribir un programa que cree un vector de caracteres de la ‘a’ a la ‘k’ y que posteriormente sustituya todas las vocales que se encuentran en el vector por el carácter ‘*’.</a:t>
            </a:r>
            <a:br>
              <a:rPr lang="es-ES" dirty="0"/>
            </a:br>
            <a:endParaRPr lang="es-ES" dirty="0"/>
          </a:p>
        </p:txBody>
      </p:sp>
      <p:pic>
        <p:nvPicPr>
          <p:cNvPr id="4" name="Imagen 3"/>
          <p:cNvPicPr>
            <a:picLocks noChangeAspect="1"/>
          </p:cNvPicPr>
          <p:nvPr/>
        </p:nvPicPr>
        <p:blipFill>
          <a:blip r:embed="rId2"/>
          <a:stretch>
            <a:fillRect/>
          </a:stretch>
        </p:blipFill>
        <p:spPr>
          <a:xfrm>
            <a:off x="1676400" y="1772617"/>
            <a:ext cx="5912284" cy="4681192"/>
          </a:xfrm>
          <a:prstGeom prst="rect">
            <a:avLst/>
          </a:prstGeom>
        </p:spPr>
      </p:pic>
      <p:pic>
        <p:nvPicPr>
          <p:cNvPr id="5" name="Imagen 4"/>
          <p:cNvPicPr>
            <a:picLocks noChangeAspect="1"/>
          </p:cNvPicPr>
          <p:nvPr/>
        </p:nvPicPr>
        <p:blipFill rotWithShape="1">
          <a:blip r:embed="rId3"/>
          <a:srcRect r="46902"/>
          <a:stretch/>
        </p:blipFill>
        <p:spPr>
          <a:xfrm>
            <a:off x="7588684" y="4889606"/>
            <a:ext cx="4210954" cy="1564203"/>
          </a:xfrm>
          <a:prstGeom prst="rect">
            <a:avLst/>
          </a:prstGeom>
        </p:spPr>
      </p:pic>
    </p:spTree>
    <p:extLst>
      <p:ext uri="{BB962C8B-B14F-4D97-AF65-F5344CB8AC3E}">
        <p14:creationId xmlns:p14="http://schemas.microsoft.com/office/powerpoint/2010/main" val="248835052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TotalTime>
  <Words>263</Words>
  <Application>Microsoft Office PowerPoint</Application>
  <PresentationFormat>Panorámica</PresentationFormat>
  <Paragraphs>10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INFORMATICA AVANZADA</vt:lpstr>
      <vt:lpstr>Implemente una función que reciba un string S y una letra X, y ponga en mayúsculas cada ocurrencia de X en S. (La función debe modificar la variable S). </vt:lpstr>
      <vt:lpstr>Escribir un programa que cree un vector de caracteres de la ‘a’ a la ‘k’ y que posteriormente sustituya todas las vocales que se encuentran en el vector por el carácter ‘*’. </vt:lpstr>
      <vt:lpstr>Escribir una función printVector que acepte un vector de cualquier clase y muestre todos sus elementos por pantalla, separados por un espacio. Si el vector está vacío mostrar en pantalla “[vector vacío]”. La función devolverá el nº de elementos del vector. </vt:lpstr>
      <vt:lpstr>Cree un vector que contenga los números enteros del 1 al 10 (en ese orden). Elimina los números pares. Invierte el orden de los elementos del vector. Inserta los números pares en el lugar que les corresponde en el nuevo orden. Imprime el contenido del vector (puede usar la función printVector del ejercicio anterior). </vt:lpstr>
      <vt:lpstr>Escribir una función plantilla palindromo, que acepte un vector y devuelva 1 si se trata de un palindromo (los elementos del vector tomados de derecha a izquierda coinciden con los tomados de izquierda a derecha) y 0 en caso contrario. </vt:lpstr>
      <vt:lpstr>Escribir un programa que cree un vector de caracteres de la ‘a’ a la ‘k’ y que posteriormente sustituya todas las vocales que se encuentran en el vector por el carácter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INFORMATICA AVANZADA</dc:title>
  <dc:creator>Yolanda González Ruiz</dc:creator>
  <cp:lastModifiedBy>Yolanda González Ruiz</cp:lastModifiedBy>
  <cp:revision>5</cp:revision>
  <dcterms:created xsi:type="dcterms:W3CDTF">2017-03-20T08:28:57Z</dcterms:created>
  <dcterms:modified xsi:type="dcterms:W3CDTF">2017-03-20T08:57:40Z</dcterms:modified>
</cp:coreProperties>
</file>