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4" r:id="rId10"/>
    <p:sldId id="265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3AF8-50CB-460F-7B7F-C7A6055D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E2028-741B-1954-0D87-D117ABF0D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20832-8CE3-39DF-49C1-001FC1B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3095-C01A-8A8D-8822-67185D5C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28E4-6288-F7C7-6BC0-EDEFC22B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9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A7F01-7406-3813-24BF-6D2F3607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4518FF-1F5D-EE71-D7E6-0949A37D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8C9C0-DCA9-3FA9-E903-C84E92C6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94A98-DEF7-071B-7A52-F360C9F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BA91B-EB78-C656-6036-C66C4C3F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0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F54C4C-F55C-E36A-0E75-1C1836F1E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DE90C-384F-3FED-DEF3-72A7ACC7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B7DD4-FF40-B6E8-8664-AC185F15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1C624-3FBB-76B8-0BA1-293AD61A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23407-D1F6-AE50-9AF9-EC8882B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1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4ED4-8AFD-3B11-1265-7E7BAE3A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C68C8-97B3-A9CA-813A-48D9B3D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5BB86-89A1-7F3B-35C0-BB638A1F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FC9F1-EF57-56C6-6807-C1A3C1CE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58F17-4430-9781-75FF-A069BAB1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9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332F-2B4D-62E7-72E5-E9BA66CC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5CE49-44CB-AD28-2DC2-9FBF98A0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6FA2C-38CE-9C67-9A9B-64A27D5F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C3F09-D005-CE45-50AE-AE86A838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B5791-15EA-E29E-3016-B03778AE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0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8BFF-17A4-7495-5C5D-25A302FB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588D6-B963-09BF-0278-4D6E368C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124EDC-3E6C-B11C-4D40-3EAD26BB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37F8D-325E-799C-0F45-F0FC806C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0F463B-3C43-CF52-A0BD-A8556B3A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741FD-19F8-699E-733B-BF61B977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76CE-1684-7BD0-8804-0D65B758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F354F4-3622-281B-FDC2-33E4A768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B1BD0-4133-B8F9-16BD-1CAC5851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DD4356-762E-9101-7866-61A5BA0B1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2F30D6-F18F-5F84-C15C-B8F0BC2A8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F507E9-E790-0BD5-4EA6-086D3CE7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C24410-4B3C-994B-B726-F8F3185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1E10E8-D59E-25B0-0A88-32F4E67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0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868FC-3817-4F5A-720C-2959C028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4077B2-00C8-3280-BD86-C2780F7F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60D094-0001-2CF5-FAD2-9096CCFC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AC4D7-3412-3053-EB8D-C6346EDD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38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ACD005-CEC1-AE79-C977-3563285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607B2-F61C-FD8D-F0B7-B458F55C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9B6D61-0EC9-8B39-E2A3-2D957623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7966-6A1D-6B06-868B-D046451B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C09AB-D180-81BA-5A48-7FF627D4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1B094F-E35D-BE5E-CF2E-AB77EA81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119C-1C56-4EE0-17B3-22EBB542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849D8-EB3C-2866-8180-D98D32C6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CC7110-B731-59DD-E07C-7150C3F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4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0A12-A295-A9E3-8E5A-712AFA7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401AD3-D4EF-5E23-14D5-9C15A608A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947C36-1D6B-9875-79F8-90DBA378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F78C54-5CC4-DDCA-9A08-2D38AD3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F4858-029A-20D1-D80C-C1C2895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E158E-E843-D1A7-8871-F98FD47A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4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2000"/>
                    </a14:imgEffect>
                    <a14:imgEffect>
                      <a14:colorTemperature colorTemp="5603"/>
                    </a14:imgEffect>
                    <a14:imgEffect>
                      <a14:saturation sat="121000"/>
                    </a14:imgEffect>
                    <a14:imgEffect>
                      <a14:brightnessContrast bright="-56000" contrast="5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2826AA-78DB-57BC-A0EE-B03E1B38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7BD50-0E61-16C7-AF8E-F8291998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F18F0-8E3D-E42B-876B-583A29B84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88FE-5742-45AD-BCEC-4A72720268A6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A4233-7A91-220E-770A-FD79AE08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645E3-8C17-B339-A822-2CE01202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4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Close-up of sheet music">
            <a:extLst>
              <a:ext uri="{FF2B5EF4-FFF2-40B4-BE49-F238E27FC236}">
                <a16:creationId xmlns:a16="http://schemas.microsoft.com/office/drawing/2014/main" id="{D7686AF6-B5A6-2B3C-179B-F567B10CD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43" b="75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87789F-2FAB-7513-3615-8B073DBE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1" y="2486826"/>
            <a:ext cx="7746749" cy="1392755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rgbClr val="FFFFFF"/>
                </a:solidFill>
                <a:latin typeface="Agency FB" panose="020B0503020202020204" pitchFamily="34" charset="0"/>
              </a:rPr>
              <a:t>Let’s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052D3-4C2B-96F1-1FD2-B34317F2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1387" y="4360740"/>
            <a:ext cx="2099600" cy="1484583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Sérgio Dias, 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Taina Maia  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Viviane Perrotti</a:t>
            </a:r>
          </a:p>
        </p:txBody>
      </p:sp>
    </p:spTree>
    <p:extLst>
      <p:ext uri="{BB962C8B-B14F-4D97-AF65-F5344CB8AC3E}">
        <p14:creationId xmlns:p14="http://schemas.microsoft.com/office/powerpoint/2010/main" val="421613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Comandos úteis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F882F78-4A26-4327-05E2-C244FD3F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6" y="1932392"/>
            <a:ext cx="10765203" cy="42385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F097C8-5F3E-ACE2-842D-12BBEC18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55" y="5878164"/>
            <a:ext cx="8832766" cy="5856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329E86-301E-92F8-EFD8-CBCC46B9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247" y="6170985"/>
            <a:ext cx="4661214" cy="48991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06280D-E7BB-2748-5D3D-86F4036A9DB2}"/>
              </a:ext>
            </a:extLst>
          </p:cNvPr>
          <p:cNvSpPr txBox="1"/>
          <p:nvPr/>
        </p:nvSpPr>
        <p:spPr>
          <a:xfrm>
            <a:off x="8917497" y="155196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2029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Lista de presença: 0 ou 1?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8948A9B-CF39-B34B-F4B8-1A3E7C43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6" y="2406561"/>
            <a:ext cx="6582694" cy="29341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0E4E55-030A-B69D-371F-233732B3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35" y="1740724"/>
            <a:ext cx="4744112" cy="46869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9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Trigger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59F3B05C-31E0-A2C4-37C9-08DA4EE1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09998"/>
            <a:ext cx="7582958" cy="3553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FF3324-0426-54B5-2235-4DB339CB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83" y="1251713"/>
            <a:ext cx="4477375" cy="562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A2612F-891A-F9C4-FC3E-C2FDE866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176" y="2995934"/>
            <a:ext cx="4372585" cy="5430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A4A2C6E-8C10-8E18-4F05-0C34CC439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03" y="2257192"/>
            <a:ext cx="4248743" cy="2953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F78B67E-740E-A4FD-0CD7-87088181C6B4}"/>
              </a:ext>
            </a:extLst>
          </p:cNvPr>
          <p:cNvSpPr/>
          <p:nvPr/>
        </p:nvSpPr>
        <p:spPr>
          <a:xfrm>
            <a:off x="9040741" y="1570165"/>
            <a:ext cx="511729" cy="28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ABCA905-7514-13DE-D9EF-475AA91AC1B5}"/>
              </a:ext>
            </a:extLst>
          </p:cNvPr>
          <p:cNvSpPr/>
          <p:nvPr/>
        </p:nvSpPr>
        <p:spPr>
          <a:xfrm>
            <a:off x="9095976" y="3310897"/>
            <a:ext cx="511729" cy="28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A4EA08C-4A4E-A0AC-EE91-34D879CEDF6F}"/>
              </a:ext>
            </a:extLst>
          </p:cNvPr>
          <p:cNvCxnSpPr>
            <a:cxnSpLocks/>
          </p:cNvCxnSpPr>
          <p:nvPr/>
        </p:nvCxnSpPr>
        <p:spPr>
          <a:xfrm>
            <a:off x="9302221" y="1851192"/>
            <a:ext cx="0" cy="42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B301010-2389-0209-0829-8C4BEB622D3B}"/>
              </a:ext>
            </a:extLst>
          </p:cNvPr>
          <p:cNvCxnSpPr>
            <a:cxnSpLocks/>
          </p:cNvCxnSpPr>
          <p:nvPr/>
        </p:nvCxnSpPr>
        <p:spPr>
          <a:xfrm>
            <a:off x="9302221" y="2552508"/>
            <a:ext cx="0" cy="42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Conexão com o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61E9E293-D3A5-6925-B640-7E65B462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8" y="1740725"/>
            <a:ext cx="7366853" cy="33852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55010C-1D74-F435-74C6-8F4F7F87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2" y="4376934"/>
            <a:ext cx="6903538" cy="2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4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Conexão com o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B121A40-9DF1-0FD5-DBBE-12461570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0" y="2183570"/>
            <a:ext cx="8176489" cy="39355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DB88A2E-592C-B73F-8812-FC7EDA3506FF}"/>
              </a:ext>
            </a:extLst>
          </p:cNvPr>
          <p:cNvSpPr/>
          <p:nvPr/>
        </p:nvSpPr>
        <p:spPr>
          <a:xfrm>
            <a:off x="486856" y="3429000"/>
            <a:ext cx="4145560" cy="92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1733F4-99B9-9464-EA09-2DD70D6D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66" y="117446"/>
            <a:ext cx="6050047" cy="453005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2174EF7-FDD0-949C-2364-23B2C45E616C}"/>
              </a:ext>
            </a:extLst>
          </p:cNvPr>
          <p:cNvCxnSpPr>
            <a:cxnSpLocks/>
          </p:cNvCxnSpPr>
          <p:nvPr/>
        </p:nvCxnSpPr>
        <p:spPr>
          <a:xfrm>
            <a:off x="4632416" y="3790865"/>
            <a:ext cx="1281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5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uas folhas de música dobradas para fazer um formato de coração">
            <a:extLst>
              <a:ext uri="{FF2B5EF4-FFF2-40B4-BE49-F238E27FC236}">
                <a16:creationId xmlns:a16="http://schemas.microsoft.com/office/drawing/2014/main" id="{9CD95E30-3234-5672-E53B-B7355DE03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50" b="9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7F875B-B7BC-750B-5DCD-874D4415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Introdução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99E4-4951-BDD5-6DC1-B31956B3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 A Let’s Music é uma escola de música que decidiu passar seu armazenamento de dados do físico para o digital.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 Não há uma área responsável por esta atividade, o que os levou a nos contatar para criar seu banco de dados de acordo com as necessidades da escola.</a:t>
            </a:r>
          </a:p>
        </p:txBody>
      </p:sp>
    </p:spTree>
    <p:extLst>
      <p:ext uri="{BB962C8B-B14F-4D97-AF65-F5344CB8AC3E}">
        <p14:creationId xmlns:p14="http://schemas.microsoft.com/office/powerpoint/2010/main" val="213456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B6DB1-A777-EB8E-FDAC-958903DF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Objetivo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0EFF6-C7A4-C154-95E7-949A7091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400" dirty="0">
                <a:solidFill>
                  <a:srgbClr val="FFFFFF"/>
                </a:solidFill>
              </a:rPr>
              <a:t>Criar um banco de dados que armazene as informações necessárias para o funcionamento das aulas da Let’s Music, relacionando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professores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alunos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turmas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aulas</a:t>
            </a:r>
            <a:r>
              <a:rPr lang="pt-BR" sz="2400" dirty="0">
                <a:solidFill>
                  <a:srgbClr val="FFFFFF"/>
                </a:solidFill>
              </a:rPr>
              <a:t> e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cursos</a:t>
            </a:r>
            <a:r>
              <a:rPr lang="pt-BR" sz="2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Professor – nome, telefone, e-mail, salário, matrícula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Aluno – nome, telefone, e-mail, matrícula, turma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Turma – código, ano, período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Aula – código, hora,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Curso – código, nome, vagas, carga horária</a:t>
            </a:r>
          </a:p>
        </p:txBody>
      </p:sp>
    </p:spTree>
    <p:extLst>
      <p:ext uri="{BB962C8B-B14F-4D97-AF65-F5344CB8AC3E}">
        <p14:creationId xmlns:p14="http://schemas.microsoft.com/office/powerpoint/2010/main" val="419114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C6353-965E-FEFC-689F-56800B03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Conceitual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6C38D6-8AB2-A074-55C2-6E307ED3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866" y="1905801"/>
            <a:ext cx="7852452" cy="4516738"/>
          </a:xfrm>
        </p:spPr>
      </p:pic>
    </p:spTree>
    <p:extLst>
      <p:ext uri="{BB962C8B-B14F-4D97-AF65-F5344CB8AC3E}">
        <p14:creationId xmlns:p14="http://schemas.microsoft.com/office/powerpoint/2010/main" val="178494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F0CD-032D-B285-BCFB-805663A5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Lógico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2717CA-08E4-6CC4-ADE5-0375BC64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853" y="1905801"/>
            <a:ext cx="10410523" cy="4472446"/>
          </a:xfrm>
        </p:spPr>
      </p:pic>
    </p:spTree>
    <p:extLst>
      <p:ext uri="{BB962C8B-B14F-4D97-AF65-F5344CB8AC3E}">
        <p14:creationId xmlns:p14="http://schemas.microsoft.com/office/powerpoint/2010/main" val="3977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Físico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FE2D1C-DC45-E522-93E5-61374BAF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801"/>
            <a:ext cx="11169762" cy="3806410"/>
          </a:xfrm>
        </p:spPr>
      </p:pic>
    </p:spTree>
    <p:extLst>
      <p:ext uri="{BB962C8B-B14F-4D97-AF65-F5344CB8AC3E}">
        <p14:creationId xmlns:p14="http://schemas.microsoft.com/office/powerpoint/2010/main" val="30711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48" y="66002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Organização das queries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08BF75-735D-6D7B-1975-8CFBDF5C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05801"/>
            <a:ext cx="5125616" cy="3989336"/>
          </a:xfr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75CF26-EC66-1AFB-7E13-341027D0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56" y="2440371"/>
            <a:ext cx="5660857" cy="35728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A66C50-E178-AE96-05E7-5BEB8013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16" y="4373257"/>
            <a:ext cx="6639852" cy="22672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74279-9A83-15A0-CE9B-1837BAE23204}"/>
              </a:ext>
            </a:extLst>
          </p:cNvPr>
          <p:cNvSpPr txBox="1"/>
          <p:nvPr/>
        </p:nvSpPr>
        <p:spPr>
          <a:xfrm>
            <a:off x="4128127" y="1556058"/>
            <a:ext cx="19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LetsMusic_Create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BE87F8-C16C-FB19-ADDE-851E1481E774}"/>
              </a:ext>
            </a:extLst>
          </p:cNvPr>
          <p:cNvSpPr txBox="1"/>
          <p:nvPr/>
        </p:nvSpPr>
        <p:spPr>
          <a:xfrm>
            <a:off x="7340516" y="2071039"/>
            <a:ext cx="19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LetsMusic_Inserts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0FE366-6836-487B-D3E1-A2C0F0AF92A5}"/>
              </a:ext>
            </a:extLst>
          </p:cNvPr>
          <p:cNvSpPr txBox="1"/>
          <p:nvPr/>
        </p:nvSpPr>
        <p:spPr>
          <a:xfrm>
            <a:off x="9604313" y="4003925"/>
            <a:ext cx="23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LetsMusic_Commands</a:t>
            </a:r>
          </a:p>
        </p:txBody>
      </p:sp>
    </p:spTree>
    <p:extLst>
      <p:ext uri="{BB962C8B-B14F-4D97-AF65-F5344CB8AC3E}">
        <p14:creationId xmlns:p14="http://schemas.microsoft.com/office/powerpoint/2010/main" val="603244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48" y="66002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Organização das queries – </a:t>
            </a:r>
            <a:r>
              <a:rPr lang="pt-BR" sz="5400" dirty="0" err="1">
                <a:solidFill>
                  <a:srgbClr val="FFFFFF"/>
                </a:solidFill>
                <a:latin typeface="Agency FB" panose="020B0503020202020204" pitchFamily="34" charset="0"/>
              </a:rPr>
              <a:t>Unique</a:t>
            </a:r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 Index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A89DDE4A-BCD8-7746-9C8E-449AB83E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22698"/>
            <a:ext cx="8697539" cy="29817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218989F-5801-4C43-07D5-6158C4F6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98" y="4938604"/>
            <a:ext cx="4458322" cy="3524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7170C89-BC43-2C1B-484C-2D07D544A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5285295"/>
            <a:ext cx="11853049" cy="41124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30516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Comandos úteis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DD7D3C8-B32C-6F62-E0FC-04BE041E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7" y="4134171"/>
            <a:ext cx="7849695" cy="25721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ABF190-30B3-0A15-FAD9-F413AB62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13" y="5546452"/>
            <a:ext cx="2581635" cy="2572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2B0A42-CD70-7C7D-F47B-E7FF7CC6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516" y="895269"/>
            <a:ext cx="6601746" cy="30674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834284E-07D6-1008-CD98-C022B38E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32" y="3754426"/>
            <a:ext cx="4391638" cy="3048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FF56A2E-4759-F631-222B-888CB467C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697" y="4019336"/>
            <a:ext cx="2826543" cy="5565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EB888BC-FAF4-0CF7-C694-B3FD30951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912" y="5784780"/>
            <a:ext cx="4015747" cy="7373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75A037-3A03-25B1-0CCA-F7FD92ED3DDF}"/>
              </a:ext>
            </a:extLst>
          </p:cNvPr>
          <p:cNvSpPr txBox="1"/>
          <p:nvPr/>
        </p:nvSpPr>
        <p:spPr>
          <a:xfrm>
            <a:off x="494950" y="3754426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VIEW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3716E9-C98B-9345-637B-AA4164DBA757}"/>
              </a:ext>
            </a:extLst>
          </p:cNvPr>
          <p:cNvSpPr txBox="1"/>
          <p:nvPr/>
        </p:nvSpPr>
        <p:spPr>
          <a:xfrm>
            <a:off x="4790114" y="553673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05590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195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Wingdings</vt:lpstr>
      <vt:lpstr>Tema do Office</vt:lpstr>
      <vt:lpstr>Let’s Music</vt:lpstr>
      <vt:lpstr>Introdução</vt:lpstr>
      <vt:lpstr>Objetivo</vt:lpstr>
      <vt:lpstr>Modelo Conceitual</vt:lpstr>
      <vt:lpstr>Modelo Lógico</vt:lpstr>
      <vt:lpstr>Modelo Físico</vt:lpstr>
      <vt:lpstr>Organização das queries</vt:lpstr>
      <vt:lpstr>Organização das queries – Unique Index</vt:lpstr>
      <vt:lpstr>Comandos úteis</vt:lpstr>
      <vt:lpstr>Comandos úteis</vt:lpstr>
      <vt:lpstr>Lista de presença: 0 ou 1?</vt:lpstr>
      <vt:lpstr>Trigger</vt:lpstr>
      <vt:lpstr>Conexão com o C#</vt:lpstr>
      <vt:lpstr>Conexão com o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Music</dc:title>
  <dc:creator>Tainá Maia</dc:creator>
  <cp:lastModifiedBy>Tainá Maia</cp:lastModifiedBy>
  <cp:revision>18</cp:revision>
  <dcterms:created xsi:type="dcterms:W3CDTF">2022-07-28T20:41:49Z</dcterms:created>
  <dcterms:modified xsi:type="dcterms:W3CDTF">2022-08-02T18:11:16Z</dcterms:modified>
</cp:coreProperties>
</file>