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00" r:id="rId3"/>
    <p:sldId id="320" r:id="rId4"/>
    <p:sldId id="314" r:id="rId5"/>
    <p:sldId id="321" r:id="rId6"/>
    <p:sldId id="315" r:id="rId7"/>
    <p:sldId id="317" r:id="rId8"/>
    <p:sldId id="318" r:id="rId9"/>
    <p:sldId id="322" r:id="rId10"/>
    <p:sldId id="319" r:id="rId11"/>
    <p:sldId id="323" r:id="rId12"/>
    <p:sldId id="324" r:id="rId13"/>
    <p:sldId id="325" r:id="rId14"/>
    <p:sldId id="326" r:id="rId15"/>
    <p:sldId id="329" r:id="rId16"/>
    <p:sldId id="328" r:id="rId17"/>
    <p:sldId id="327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E83"/>
    <a:srgbClr val="74759D"/>
    <a:srgbClr val="3B3B4E"/>
    <a:srgbClr val="29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2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ABFC-91F2-5646-89B5-6E6C505AA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6865-57B1-2B40-A571-5927A210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1245-9615-E245-A0CE-C406D472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23B3-B5DC-E343-B084-24845FB2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8D86-2C5E-044D-814B-5D4D7355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74F8-FC46-3846-9765-D23B1699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7196-C166-5240-A99A-D5E68850B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1F6C-77F5-2547-9AD1-51CE675C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1A7A-9C56-8843-9C26-53DD2866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CC79-4C95-C34C-BDBA-E4FAEEA2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7D29-2D73-1641-B44B-1127E9C01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4452-E3B7-5E45-B3DA-D759109DF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B577-5945-F84A-A9DA-27541D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0213-1CDD-EA4E-9C80-3B00082F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A0B4-8456-0642-81C1-0F328E1E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4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875-DA4A-8D44-A2DE-389FA750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58BE-567E-974A-8BF1-E839CA2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A139-977B-1641-A7D3-EF3D7205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4201-1578-5643-AE4E-3D90C7A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3016-9259-5745-A499-60ECC3F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5B96-0B6A-E54D-9142-A97721D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DBF2-F791-8245-BBAB-A925923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69B18-B641-B446-A451-894BFD12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D1A4-CA6A-3940-AF60-8F4ADE33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424E-2E05-FC4E-87D0-2D5207D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EE88-9711-1B44-99EB-2E218F13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1C47-60AC-1441-8632-BC0AC9775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186AE-C9E9-3D4E-A319-C4E0BF8F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F9853-AF81-8A46-B7EA-8434812F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BA9F-5696-A94D-9060-AE370873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741F-6345-9D4C-9F55-E6F15272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EEDF-5452-3C41-9FA2-16EEBF87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5325-281E-4248-9801-6E266F87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D6C3-9874-B142-91E1-F4C3C6B7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2ED5-4AA3-FB4D-AD34-FB9671CF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80E5-A723-524C-BA4B-4231815F2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FE97C-8E5E-4F40-8A8F-B014081D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C0CEC-6F2A-7243-963C-66F05161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7DE44-8AEB-884F-B56F-EAAE6BB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1481-6DC8-1A4F-9DAB-0202C680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289C2-46A8-E446-9690-E984A52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B93D-BD85-BE44-A32A-4C072503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BAB6-6736-6A41-ACDC-1BB5D985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64416-5F17-074B-B01E-D6B38C5F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65A2-7EDC-574E-A8BA-45DA38AC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0C187-F2E5-2C49-9A27-3C7C008F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C9B-00EF-3F41-8026-57340AD4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DCD0-AF63-B345-8C49-717876EE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4D9F6-C2BF-9846-AFFD-CA134216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844D-A9F1-9E45-8945-F59F217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4781-38C2-D945-930B-3079E325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DA3F-C3BB-1E43-8D24-4F8FD827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CB05-E98F-0646-8CCC-2DC16BDC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A970E-2C25-324A-8DD7-61435596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CBBD3-2BF1-AE40-9508-498A11D2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7174-53B2-D845-A688-AB0C8988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C8EE-8DAE-774E-B501-91BA3212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26F8D-D853-C640-A4A3-CF94E7AA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6E350-E734-B441-AE60-0F36BBE5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FA69-DDAD-9A4B-8909-087C4F77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8071-C356-AE43-85EB-75A8EFB96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1374-FF14-1A46-8999-EAAF49A2A13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F487-E426-484C-B663-B582055BF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3EC0-B631-E849-9BF4-723948A99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6B57-DCFD-A04A-9F00-F65F7EC0F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 w="63500">
            <a:solidFill>
              <a:srgbClr val="2B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962156" y="656873"/>
            <a:ext cx="1026768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Druid Servers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82A5EB-8BAB-7446-A863-380C61EA78F8}"/>
              </a:ext>
            </a:extLst>
          </p:cNvPr>
          <p:cNvSpPr/>
          <p:nvPr/>
        </p:nvSpPr>
        <p:spPr>
          <a:xfrm>
            <a:off x="3683770" y="1514158"/>
            <a:ext cx="4155364" cy="1334530"/>
          </a:xfrm>
          <a:prstGeom prst="roundRect">
            <a:avLst/>
          </a:prstGeom>
          <a:noFill/>
          <a:ln w="63500">
            <a:solidFill>
              <a:srgbClr val="2B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20201-B2A3-CB4F-A163-D299E8EB6920}"/>
              </a:ext>
            </a:extLst>
          </p:cNvPr>
          <p:cNvSpPr txBox="1"/>
          <p:nvPr/>
        </p:nvSpPr>
        <p:spPr>
          <a:xfrm>
            <a:off x="5018654" y="1514158"/>
            <a:ext cx="148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master-server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A7AF51-0DB8-6D46-A362-F2B91970CA7C}"/>
              </a:ext>
            </a:extLst>
          </p:cNvPr>
          <p:cNvSpPr/>
          <p:nvPr/>
        </p:nvSpPr>
        <p:spPr>
          <a:xfrm>
            <a:off x="3900800" y="1983717"/>
            <a:ext cx="1746753" cy="617841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DFBEC"/>
                </a:solidFill>
              </a:rPr>
              <a:t>Coordinator-</a:t>
            </a:r>
            <a:r>
              <a:rPr lang="en-US" dirty="0">
                <a:solidFill>
                  <a:schemeClr val="tx1"/>
                </a:solidFill>
              </a:rPr>
              <a:t>Overlord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3D940F-719A-7F44-89E2-E7DAE67E6C0B}"/>
              </a:ext>
            </a:extLst>
          </p:cNvPr>
          <p:cNvSpPr/>
          <p:nvPr/>
        </p:nvSpPr>
        <p:spPr>
          <a:xfrm>
            <a:off x="5864583" y="1983718"/>
            <a:ext cx="1746753" cy="61784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ZooKeeper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9FA0D-9EFE-484D-A4C8-EB4313FA602D}"/>
              </a:ext>
            </a:extLst>
          </p:cNvPr>
          <p:cNvGrpSpPr/>
          <p:nvPr/>
        </p:nvGrpSpPr>
        <p:grpSpPr>
          <a:xfrm>
            <a:off x="1063626" y="3253903"/>
            <a:ext cx="9395652" cy="1334530"/>
            <a:chOff x="1063626" y="3253903"/>
            <a:chExt cx="9395652" cy="13345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FC85EA-BB0D-D943-9610-0C808BB4F60D}"/>
                </a:ext>
              </a:extLst>
            </p:cNvPr>
            <p:cNvGrpSpPr/>
            <p:nvPr/>
          </p:nvGrpSpPr>
          <p:grpSpPr>
            <a:xfrm>
              <a:off x="1063626" y="3253903"/>
              <a:ext cx="4155365" cy="1334530"/>
              <a:chOff x="630194" y="2224210"/>
              <a:chExt cx="2471352" cy="1334530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3D1B5E-C2FE-614C-BCD8-0B3780B3C947}"/>
                  </a:ext>
                </a:extLst>
              </p:cNvPr>
              <p:cNvSpPr/>
              <p:nvPr/>
            </p:nvSpPr>
            <p:spPr>
              <a:xfrm>
                <a:off x="630194" y="2224210"/>
                <a:ext cx="2471352" cy="1334530"/>
              </a:xfrm>
              <a:prstGeom prst="roundRect">
                <a:avLst/>
              </a:prstGeom>
              <a:noFill/>
              <a:ln w="63500">
                <a:solidFill>
                  <a:srgbClr val="2BEF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019C0-8A78-B54F-A150-0B1A6B54FA6B}"/>
                  </a:ext>
                </a:extLst>
              </p:cNvPr>
              <p:cNvSpPr txBox="1"/>
              <p:nvPr/>
            </p:nvSpPr>
            <p:spPr>
              <a:xfrm>
                <a:off x="1398604" y="2224210"/>
                <a:ext cx="934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data-server-1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7569F0A-C368-484E-84C6-90DAC33CFCC6}"/>
                  </a:ext>
                </a:extLst>
              </p:cNvPr>
              <p:cNvSpPr/>
              <p:nvPr/>
            </p:nvSpPr>
            <p:spPr>
              <a:xfrm>
                <a:off x="759270" y="2693769"/>
                <a:ext cx="1038860" cy="617841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Historical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E7A57B9-8CED-6D4F-B2F8-DDFB82C37880}"/>
                  </a:ext>
                </a:extLst>
              </p:cNvPr>
              <p:cNvSpPr/>
              <p:nvPr/>
            </p:nvSpPr>
            <p:spPr>
              <a:xfrm>
                <a:off x="1927206" y="2693770"/>
                <a:ext cx="1038860" cy="61784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MiddleManager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8B283D-0B2C-1A45-85E0-D74030FFF47C}"/>
                </a:ext>
              </a:extLst>
            </p:cNvPr>
            <p:cNvGrpSpPr/>
            <p:nvPr/>
          </p:nvGrpSpPr>
          <p:grpSpPr>
            <a:xfrm>
              <a:off x="6303913" y="3253903"/>
              <a:ext cx="4155365" cy="1334530"/>
              <a:chOff x="630194" y="2224210"/>
              <a:chExt cx="2471352" cy="133453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A361BF0-E336-D24C-ABC9-31A250F0AC04}"/>
                  </a:ext>
                </a:extLst>
              </p:cNvPr>
              <p:cNvSpPr/>
              <p:nvPr/>
            </p:nvSpPr>
            <p:spPr>
              <a:xfrm>
                <a:off x="630194" y="2224210"/>
                <a:ext cx="2471352" cy="1334530"/>
              </a:xfrm>
              <a:prstGeom prst="roundRect">
                <a:avLst/>
              </a:prstGeom>
              <a:noFill/>
              <a:ln w="63500">
                <a:solidFill>
                  <a:srgbClr val="2BEF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27EEE1-7470-9C4F-A1E1-8D35F5BD9B93}"/>
                  </a:ext>
                </a:extLst>
              </p:cNvPr>
              <p:cNvSpPr txBox="1"/>
              <p:nvPr/>
            </p:nvSpPr>
            <p:spPr>
              <a:xfrm>
                <a:off x="1438839" y="2224210"/>
                <a:ext cx="854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data-server-2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9DE1F5F9-DC5F-1F4B-A5A4-A014AB06D721}"/>
                  </a:ext>
                </a:extLst>
              </p:cNvPr>
              <p:cNvSpPr/>
              <p:nvPr/>
            </p:nvSpPr>
            <p:spPr>
              <a:xfrm>
                <a:off x="759270" y="2693769"/>
                <a:ext cx="1038860" cy="617841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Historical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A0BEFC0-3DB8-AC45-920F-096CEB8EE672}"/>
                  </a:ext>
                </a:extLst>
              </p:cNvPr>
              <p:cNvSpPr/>
              <p:nvPr/>
            </p:nvSpPr>
            <p:spPr>
              <a:xfrm>
                <a:off x="1927206" y="2693770"/>
                <a:ext cx="1038860" cy="61784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MiddleManager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5773EF-A396-A847-A4DB-9A9BB4A09E39}"/>
              </a:ext>
            </a:extLst>
          </p:cNvPr>
          <p:cNvGrpSpPr/>
          <p:nvPr/>
        </p:nvGrpSpPr>
        <p:grpSpPr>
          <a:xfrm>
            <a:off x="3683770" y="4993648"/>
            <a:ext cx="4155364" cy="1334530"/>
            <a:chOff x="630194" y="2224210"/>
            <a:chExt cx="2471352" cy="1334530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9FC54F3-2B94-3441-B8AB-DEF131E1F136}"/>
                </a:ext>
              </a:extLst>
            </p:cNvPr>
            <p:cNvSpPr/>
            <p:nvPr/>
          </p:nvSpPr>
          <p:spPr>
            <a:xfrm>
              <a:off x="630194" y="2224210"/>
              <a:ext cx="2471352" cy="1334530"/>
            </a:xfrm>
            <a:prstGeom prst="roundRect">
              <a:avLst/>
            </a:prstGeom>
            <a:noFill/>
            <a:ln w="63500">
              <a:solidFill>
                <a:srgbClr val="2BE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02DACD-1296-0749-85D6-BAE9707EE59A}"/>
                </a:ext>
              </a:extLst>
            </p:cNvPr>
            <p:cNvSpPr txBox="1"/>
            <p:nvPr/>
          </p:nvSpPr>
          <p:spPr>
            <a:xfrm>
              <a:off x="1455601" y="2224210"/>
              <a:ext cx="82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query-server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1105FCA-80F4-C844-BF83-CBF4CD384197}"/>
                </a:ext>
              </a:extLst>
            </p:cNvPr>
            <p:cNvSpPr/>
            <p:nvPr/>
          </p:nvSpPr>
          <p:spPr>
            <a:xfrm>
              <a:off x="759270" y="2693769"/>
              <a:ext cx="1038860" cy="617841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700D284-5FC6-F44A-A4C2-82F181007791}"/>
                </a:ext>
              </a:extLst>
            </p:cNvPr>
            <p:cNvSpPr/>
            <p:nvPr/>
          </p:nvSpPr>
          <p:spPr>
            <a:xfrm>
              <a:off x="1927206" y="2693770"/>
              <a:ext cx="1038860" cy="617840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66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9375DD-D0C5-0E40-AEFC-9A338437FB3D}"/>
              </a:ext>
            </a:extLst>
          </p:cNvPr>
          <p:cNvGrpSpPr/>
          <p:nvPr/>
        </p:nvGrpSpPr>
        <p:grpSpPr>
          <a:xfrm rot="20067253">
            <a:off x="3635520" y="1701438"/>
            <a:ext cx="3835692" cy="963828"/>
            <a:chOff x="3644784" y="1742303"/>
            <a:chExt cx="3835692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639678-CC36-2D47-9138-C8DFF36FCE89}"/>
                </a:ext>
              </a:extLst>
            </p:cNvPr>
            <p:cNvSpPr txBox="1"/>
            <p:nvPr/>
          </p:nvSpPr>
          <p:spPr>
            <a:xfrm>
              <a:off x="4132041" y="1799564"/>
              <a:ext cx="2920992" cy="716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FDAFB26-CDD5-FA47-924B-9A51886D0722}"/>
                </a:ext>
              </a:extLst>
            </p:cNvPr>
            <p:cNvSpPr/>
            <p:nvPr/>
          </p:nvSpPr>
          <p:spPr>
            <a:xfrm>
              <a:off x="3644784" y="1742303"/>
              <a:ext cx="3835692" cy="830997"/>
            </a:xfrm>
            <a:prstGeom prst="round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B44E45-BC9E-2C4B-B41C-CE6FC2C7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31893">
            <a:off x="7650058" y="1560900"/>
            <a:ext cx="3276600" cy="1193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621B07-5DEA-C141-B071-95E6DE5FFCEA}"/>
              </a:ext>
            </a:extLst>
          </p:cNvPr>
          <p:cNvSpPr/>
          <p:nvPr/>
        </p:nvSpPr>
        <p:spPr>
          <a:xfrm>
            <a:off x="646433" y="3192155"/>
            <a:ext cx="15354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Minimal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Ingestion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D6540-3A9E-9E45-8514-92E629BA248E}"/>
              </a:ext>
            </a:extLst>
          </p:cNvPr>
          <p:cNvSpPr/>
          <p:nvPr/>
        </p:nvSpPr>
        <p:spPr>
          <a:xfrm>
            <a:off x="4892613" y="3427841"/>
            <a:ext cx="1517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Computed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F5F3E-20F6-A140-811E-E252841E5ECD}"/>
              </a:ext>
            </a:extLst>
          </p:cNvPr>
          <p:cNvSpPr/>
          <p:nvPr/>
        </p:nvSpPr>
        <p:spPr>
          <a:xfrm>
            <a:off x="2294021" y="5050587"/>
            <a:ext cx="47618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SELECT this (and only this)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FROM that (and only that)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WHERE exactly as ingested…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D92E3-70CB-374B-90C2-3014742D1640}"/>
              </a:ext>
            </a:extLst>
          </p:cNvPr>
          <p:cNvGrpSpPr/>
          <p:nvPr/>
        </p:nvGrpSpPr>
        <p:grpSpPr>
          <a:xfrm rot="1347575">
            <a:off x="6320442" y="4209419"/>
            <a:ext cx="5885566" cy="963828"/>
            <a:chOff x="2578755" y="1742303"/>
            <a:chExt cx="5885566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F4C35-457B-AA4A-BCAC-1FD7FDF84ADB}"/>
                </a:ext>
              </a:extLst>
            </p:cNvPr>
            <p:cNvSpPr txBox="1"/>
            <p:nvPr/>
          </p:nvSpPr>
          <p:spPr>
            <a:xfrm>
              <a:off x="2720761" y="1799564"/>
              <a:ext cx="5743560" cy="716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Generally Applicable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9216A4B-0787-4D4B-B705-2F814B5258C9}"/>
                </a:ext>
              </a:extLst>
            </p:cNvPr>
            <p:cNvSpPr/>
            <p:nvPr/>
          </p:nvSpPr>
          <p:spPr>
            <a:xfrm>
              <a:off x="2578755" y="1742303"/>
              <a:ext cx="5871099" cy="830997"/>
            </a:xfrm>
            <a:prstGeom prst="round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3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Yoga, Man, Pose, Male, Workout, Silhouette, Fitness">
            <a:extLst>
              <a:ext uri="{FF2B5EF4-FFF2-40B4-BE49-F238E27FC236}">
                <a16:creationId xmlns:a16="http://schemas.microsoft.com/office/drawing/2014/main" id="{AC55ACAE-3331-B048-A10B-64906806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5249D96-3CD5-8449-89AD-255999AB0807}"/>
              </a:ext>
            </a:extLst>
          </p:cNvPr>
          <p:cNvSpPr/>
          <p:nvPr/>
        </p:nvSpPr>
        <p:spPr>
          <a:xfrm>
            <a:off x="2681416" y="1223319"/>
            <a:ext cx="1977081" cy="1087395"/>
          </a:xfrm>
          <a:prstGeom prst="wedgeRoundRectCallout">
            <a:avLst>
              <a:gd name="adj1" fmla="val 52292"/>
              <a:gd name="adj2" fmla="val 70454"/>
              <a:gd name="adj3" fmla="val 16667"/>
            </a:avLst>
          </a:prstGeom>
          <a:solidFill>
            <a:srgbClr val="29F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 seem to be very flexible</a:t>
            </a:r>
          </a:p>
        </p:txBody>
      </p:sp>
      <p:pic>
        <p:nvPicPr>
          <p:cNvPr id="12292" name="Picture 4" descr="Fat, Obese, Obesity, Weight, Heavy, Overweight">
            <a:extLst>
              <a:ext uri="{FF2B5EF4-FFF2-40B4-BE49-F238E27FC236}">
                <a16:creationId xmlns:a16="http://schemas.microsoft.com/office/drawing/2014/main" id="{60F1B223-2B78-9247-A293-6A5BB2EBF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101" y="3237470"/>
            <a:ext cx="5456776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02EA8F1-69C8-B947-A223-10B7508BB9B2}"/>
              </a:ext>
            </a:extLst>
          </p:cNvPr>
          <p:cNvSpPr/>
          <p:nvPr/>
        </p:nvSpPr>
        <p:spPr>
          <a:xfrm>
            <a:off x="9510585" y="2487827"/>
            <a:ext cx="1977081" cy="1087395"/>
          </a:xfrm>
          <a:prstGeom prst="wedgeRoundRectCallout">
            <a:avLst>
              <a:gd name="adj1" fmla="val 52292"/>
              <a:gd name="adj2" fmla="val 70454"/>
              <a:gd name="adj3" fmla="val 16667"/>
            </a:avLst>
          </a:prstGeom>
          <a:solidFill>
            <a:srgbClr val="29F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But really, I’m just slow</a:t>
            </a:r>
          </a:p>
        </p:txBody>
      </p:sp>
    </p:spTree>
    <p:extLst>
      <p:ext uri="{BB962C8B-B14F-4D97-AF65-F5344CB8AC3E}">
        <p14:creationId xmlns:p14="http://schemas.microsoft.com/office/powerpoint/2010/main" val="185092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ears, Wheel, Rotate, Mechanical, Operation, Spin">
            <a:extLst>
              <a:ext uri="{FF2B5EF4-FFF2-40B4-BE49-F238E27FC236}">
                <a16:creationId xmlns:a16="http://schemas.microsoft.com/office/drawing/2014/main" id="{0CCD57D2-C6EB-484C-952A-C72592C1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4" y="2804984"/>
            <a:ext cx="2246046" cy="40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ocument, Icon, Computer, Web, Internet, Symbol">
            <a:extLst>
              <a:ext uri="{FF2B5EF4-FFF2-40B4-BE49-F238E27FC236}">
                <a16:creationId xmlns:a16="http://schemas.microsoft.com/office/drawing/2014/main" id="{4F50A9A0-19AC-DA4A-9F94-E54C2960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97" y="354470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1CA04-7F37-554C-BE36-6CB15802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54848" y="3836801"/>
            <a:ext cx="3149600" cy="2565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69D2E33-80B4-8F4C-8032-377DE7444A6A}"/>
              </a:ext>
            </a:extLst>
          </p:cNvPr>
          <p:cNvSpPr/>
          <p:nvPr/>
        </p:nvSpPr>
        <p:spPr>
          <a:xfrm rot="19790128">
            <a:off x="6406550" y="2457308"/>
            <a:ext cx="5037438" cy="2347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F9B55-C139-F345-AFB0-97EA46376E20}"/>
              </a:ext>
            </a:extLst>
          </p:cNvPr>
          <p:cNvSpPr/>
          <p:nvPr/>
        </p:nvSpPr>
        <p:spPr>
          <a:xfrm rot="12819618">
            <a:off x="6670167" y="5684107"/>
            <a:ext cx="5037438" cy="2347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4873C-7B4B-8942-B17F-D43323473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9287" y="3454400"/>
            <a:ext cx="558800" cy="3403600"/>
          </a:xfrm>
          <a:prstGeom prst="rect">
            <a:avLst/>
          </a:prstGeom>
          <a:effectLst>
            <a:softEdge rad="267132"/>
          </a:effectLst>
        </p:spPr>
      </p:pic>
    </p:spTree>
    <p:extLst>
      <p:ext uri="{BB962C8B-B14F-4D97-AF65-F5344CB8AC3E}">
        <p14:creationId xmlns:p14="http://schemas.microsoft.com/office/powerpoint/2010/main" val="22944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F5F3E-20F6-A140-811E-E252841E5ECD}"/>
              </a:ext>
            </a:extLst>
          </p:cNvPr>
          <p:cNvSpPr/>
          <p:nvPr/>
        </p:nvSpPr>
        <p:spPr>
          <a:xfrm>
            <a:off x="996561" y="817461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6DAC6-DCAF-D041-AFC1-88C76762C58B}"/>
              </a:ext>
            </a:extLst>
          </p:cNvPr>
          <p:cNvSpPr/>
          <p:nvPr/>
        </p:nvSpPr>
        <p:spPr>
          <a:xfrm>
            <a:off x="996561" y="1375348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A1F31-DAD3-A24A-B818-0FE3D1A74A25}"/>
              </a:ext>
            </a:extLst>
          </p:cNvPr>
          <p:cNvSpPr/>
          <p:nvPr/>
        </p:nvSpPr>
        <p:spPr>
          <a:xfrm>
            <a:off x="996561" y="1933235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8D268-A7A5-114E-BE89-CB8B6C32E73C}"/>
              </a:ext>
            </a:extLst>
          </p:cNvPr>
          <p:cNvSpPr/>
          <p:nvPr/>
        </p:nvSpPr>
        <p:spPr>
          <a:xfrm>
            <a:off x="996561" y="2491122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D7423-3B60-2642-B140-3CFEAF801014}"/>
              </a:ext>
            </a:extLst>
          </p:cNvPr>
          <p:cNvSpPr/>
          <p:nvPr/>
        </p:nvSpPr>
        <p:spPr>
          <a:xfrm>
            <a:off x="996560" y="3049009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29B15-F4E8-904F-B651-92835EBFBD7F}"/>
              </a:ext>
            </a:extLst>
          </p:cNvPr>
          <p:cNvSpPr/>
          <p:nvPr/>
        </p:nvSpPr>
        <p:spPr>
          <a:xfrm>
            <a:off x="996560" y="3606897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755FB3-D970-964F-87C0-A1C5C4EE4C17}"/>
              </a:ext>
            </a:extLst>
          </p:cNvPr>
          <p:cNvSpPr/>
          <p:nvPr/>
        </p:nvSpPr>
        <p:spPr>
          <a:xfrm>
            <a:off x="3189012" y="192846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672AB3-9DE6-3B41-83C4-3AD0759E9E6D}"/>
              </a:ext>
            </a:extLst>
          </p:cNvPr>
          <p:cNvSpPr/>
          <p:nvPr/>
        </p:nvSpPr>
        <p:spPr>
          <a:xfrm>
            <a:off x="2676828" y="5280557"/>
            <a:ext cx="2924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WHERE clause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15771-27FA-C04D-8EAC-04B24396B599}"/>
              </a:ext>
            </a:extLst>
          </p:cNvPr>
          <p:cNvSpPr/>
          <p:nvPr/>
        </p:nvSpPr>
        <p:spPr>
          <a:xfrm>
            <a:off x="2676828" y="5280557"/>
            <a:ext cx="26452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SELECT fields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FROM table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6ABBB-C91C-5F40-9A4E-5366605A1C73}"/>
              </a:ext>
            </a:extLst>
          </p:cNvPr>
          <p:cNvSpPr/>
          <p:nvPr/>
        </p:nvSpPr>
        <p:spPr>
          <a:xfrm>
            <a:off x="7044969" y="4421568"/>
            <a:ext cx="3417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Useful Common Settings!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FC518B-E466-AD4F-9831-7E7FCF0FAA35}"/>
              </a:ext>
            </a:extLst>
          </p:cNvPr>
          <p:cNvSpPr/>
          <p:nvPr/>
        </p:nvSpPr>
        <p:spPr>
          <a:xfrm>
            <a:off x="7187519" y="5639784"/>
            <a:ext cx="2392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Generally Useful!</a:t>
            </a:r>
          </a:p>
        </p:txBody>
      </p:sp>
    </p:spTree>
    <p:extLst>
      <p:ext uri="{BB962C8B-B14F-4D97-AF65-F5344CB8AC3E}">
        <p14:creationId xmlns:p14="http://schemas.microsoft.com/office/powerpoint/2010/main" val="134629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04E90F-C478-0A4F-A82B-66A3CC62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61439"/>
              </p:ext>
            </p:extLst>
          </p:nvPr>
        </p:nvGraphicFramePr>
        <p:xfrm>
          <a:off x="2032000" y="719666"/>
          <a:ext cx="30031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28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  <a:gridCol w="600628">
                  <a:extLst>
                    <a:ext uri="{9D8B030D-6E8A-4147-A177-3AD203B41FA5}">
                      <a16:colId xmlns:a16="http://schemas.microsoft.com/office/drawing/2014/main" val="1588977589"/>
                    </a:ext>
                  </a:extLst>
                </a:gridCol>
                <a:gridCol w="600628">
                  <a:extLst>
                    <a:ext uri="{9D8B030D-6E8A-4147-A177-3AD203B41FA5}">
                      <a16:colId xmlns:a16="http://schemas.microsoft.com/office/drawing/2014/main" val="4026958761"/>
                    </a:ext>
                  </a:extLst>
                </a:gridCol>
                <a:gridCol w="600628">
                  <a:extLst>
                    <a:ext uri="{9D8B030D-6E8A-4147-A177-3AD203B41FA5}">
                      <a16:colId xmlns:a16="http://schemas.microsoft.com/office/drawing/2014/main" val="3774205062"/>
                    </a:ext>
                  </a:extLst>
                </a:gridCol>
                <a:gridCol w="600628">
                  <a:extLst>
                    <a:ext uri="{9D8B030D-6E8A-4147-A177-3AD203B41FA5}">
                      <a16:colId xmlns:a16="http://schemas.microsoft.com/office/drawing/2014/main" val="30363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5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18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C3373-5978-954D-8EBD-1EC84A4D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72597"/>
              </p:ext>
            </p:extLst>
          </p:nvPr>
        </p:nvGraphicFramePr>
        <p:xfrm>
          <a:off x="6096000" y="719666"/>
          <a:ext cx="6006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28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5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1812"/>
                  </a:ext>
                </a:extLst>
              </a:tr>
            </a:tbl>
          </a:graphicData>
        </a:graphic>
      </p:graphicFrame>
      <p:pic>
        <p:nvPicPr>
          <p:cNvPr id="14340" name="Picture 4" descr="TRACK &amp;amp; FIELD - EXACT TIMING">
            <a:extLst>
              <a:ext uri="{FF2B5EF4-FFF2-40B4-BE49-F238E27FC236}">
                <a16:creationId xmlns:a16="http://schemas.microsoft.com/office/drawing/2014/main" id="{CE236FF0-A4D0-F242-BB03-62586B6E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6862" y="1221201"/>
            <a:ext cx="4757448" cy="394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8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04E90F-C478-0A4F-A82B-66A3CC62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51716"/>
              </p:ext>
            </p:extLst>
          </p:nvPr>
        </p:nvGraphicFramePr>
        <p:xfrm>
          <a:off x="1862976" y="719666"/>
          <a:ext cx="39288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77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  <a:gridCol w="785777">
                  <a:extLst>
                    <a:ext uri="{9D8B030D-6E8A-4147-A177-3AD203B41FA5}">
                      <a16:colId xmlns:a16="http://schemas.microsoft.com/office/drawing/2014/main" val="1588977589"/>
                    </a:ext>
                  </a:extLst>
                </a:gridCol>
                <a:gridCol w="785777">
                  <a:extLst>
                    <a:ext uri="{9D8B030D-6E8A-4147-A177-3AD203B41FA5}">
                      <a16:colId xmlns:a16="http://schemas.microsoft.com/office/drawing/2014/main" val="4026958761"/>
                    </a:ext>
                  </a:extLst>
                </a:gridCol>
                <a:gridCol w="785777">
                  <a:extLst>
                    <a:ext uri="{9D8B030D-6E8A-4147-A177-3AD203B41FA5}">
                      <a16:colId xmlns:a16="http://schemas.microsoft.com/office/drawing/2014/main" val="3774205062"/>
                    </a:ext>
                  </a:extLst>
                </a:gridCol>
                <a:gridCol w="785777">
                  <a:extLst>
                    <a:ext uri="{9D8B030D-6E8A-4147-A177-3AD203B41FA5}">
                      <a16:colId xmlns:a16="http://schemas.microsoft.com/office/drawing/2014/main" val="30363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66673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B0CDAFC-7DAE-444E-BEC3-2DD1AD3C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2979"/>
              </p:ext>
            </p:extLst>
          </p:nvPr>
        </p:nvGraphicFramePr>
        <p:xfrm>
          <a:off x="6435765" y="719666"/>
          <a:ext cx="39195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903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1588977589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402695876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3774205062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30363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B56037-887B-E24C-8A69-D900C210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93" y="1931126"/>
            <a:ext cx="3950208" cy="378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22D21-33EE-0349-9166-E44E716A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40" y="2388149"/>
            <a:ext cx="4005072" cy="4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04E90F-C478-0A4F-A82B-66A3CC62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72761"/>
              </p:ext>
            </p:extLst>
          </p:nvPr>
        </p:nvGraphicFramePr>
        <p:xfrm>
          <a:off x="480290" y="719666"/>
          <a:ext cx="492298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131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  <a:gridCol w="2204852">
                  <a:extLst>
                    <a:ext uri="{9D8B030D-6E8A-4147-A177-3AD203B41FA5}">
                      <a16:colId xmlns:a16="http://schemas.microsoft.com/office/drawing/2014/main" val="30363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5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1812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5F9AE44-5F81-FB48-8C96-2B4E15CC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4302"/>
              </p:ext>
            </p:extLst>
          </p:nvPr>
        </p:nvGraphicFramePr>
        <p:xfrm>
          <a:off x="5693557" y="719666"/>
          <a:ext cx="492298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2">
                  <a:extLst>
                    <a:ext uri="{9D8B030D-6E8A-4147-A177-3AD203B41FA5}">
                      <a16:colId xmlns:a16="http://schemas.microsoft.com/office/drawing/2014/main" val="3933369366"/>
                    </a:ext>
                  </a:extLst>
                </a:gridCol>
                <a:gridCol w="2208811">
                  <a:extLst>
                    <a:ext uri="{9D8B030D-6E8A-4147-A177-3AD203B41FA5}">
                      <a16:colId xmlns:a16="http://schemas.microsoft.com/office/drawing/2014/main" val="30363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imply.io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5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druid.apache.org</a:t>
                      </a:r>
                      <a:r>
                        <a:rPr lang="en-US" dirty="0"/>
                        <a:t>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6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8856B7-F7BA-294B-9387-84508661B87C}"/>
              </a:ext>
            </a:extLst>
          </p:cNvPr>
          <p:cNvSpPr/>
          <p:nvPr/>
        </p:nvSpPr>
        <p:spPr>
          <a:xfrm>
            <a:off x="2018805" y="1733797"/>
            <a:ext cx="7208322" cy="3550722"/>
          </a:xfrm>
          <a:prstGeom prst="roundRect">
            <a:avLst>
              <a:gd name="adj" fmla="val 9972"/>
            </a:avLst>
          </a:prstGeom>
          <a:solidFill>
            <a:srgbClr val="3B3B4E"/>
          </a:solidFill>
          <a:ln w="63500">
            <a:solidFill>
              <a:srgbClr val="29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CBBE9CD-2415-FB45-9C66-6A10CD9D2916}"/>
              </a:ext>
            </a:extLst>
          </p:cNvPr>
          <p:cNvGrpSpPr/>
          <p:nvPr/>
        </p:nvGrpSpPr>
        <p:grpSpPr>
          <a:xfrm>
            <a:off x="1282535" y="1330036"/>
            <a:ext cx="1223159" cy="1484416"/>
            <a:chOff x="1282535" y="1330036"/>
            <a:chExt cx="1223159" cy="1484416"/>
          </a:xfrm>
        </p:grpSpPr>
        <p:sp>
          <p:nvSpPr>
            <p:cNvPr id="2" name="Folded Corner 1">
              <a:extLst>
                <a:ext uri="{FF2B5EF4-FFF2-40B4-BE49-F238E27FC236}">
                  <a16:creationId xmlns:a16="http://schemas.microsoft.com/office/drawing/2014/main" id="{B622D1D2-AC7E-4246-9613-5E40C4D77354}"/>
                </a:ext>
              </a:extLst>
            </p:cNvPr>
            <p:cNvSpPr/>
            <p:nvPr/>
          </p:nvSpPr>
          <p:spPr>
            <a:xfrm rot="10800000">
              <a:off x="1282535" y="1330036"/>
              <a:ext cx="1223159" cy="1484416"/>
            </a:xfrm>
            <a:prstGeom prst="foldedCorner">
              <a:avLst/>
            </a:prstGeom>
            <a:solidFill>
              <a:srgbClr val="29F0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AF25F7-2903-FA4F-B337-84921DB1130B}"/>
                </a:ext>
              </a:extLst>
            </p:cNvPr>
            <p:cNvSpPr txBox="1"/>
            <p:nvPr/>
          </p:nvSpPr>
          <p:spPr>
            <a:xfrm>
              <a:off x="1370412" y="1749078"/>
              <a:ext cx="1047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Ingestion</a:t>
              </a:r>
            </a:p>
            <a:p>
              <a:pPr algn="ctr"/>
              <a:r>
                <a:rPr lang="en-US" dirty="0"/>
                <a:t>Spec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CB8291-7E74-8143-B377-3543E3075967}"/>
              </a:ext>
            </a:extLst>
          </p:cNvPr>
          <p:cNvGrpSpPr/>
          <p:nvPr/>
        </p:nvGrpSpPr>
        <p:grpSpPr>
          <a:xfrm>
            <a:off x="4787211" y="676894"/>
            <a:ext cx="4699719" cy="4993574"/>
            <a:chOff x="4787211" y="676894"/>
            <a:chExt cx="4699719" cy="4993574"/>
          </a:xfrm>
          <a:solidFill>
            <a:srgbClr val="3A4E83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EFADB52-C8A3-EB4B-B8FD-5F1767382796}"/>
                </a:ext>
              </a:extLst>
            </p:cNvPr>
            <p:cNvSpPr/>
            <p:nvPr/>
          </p:nvSpPr>
          <p:spPr>
            <a:xfrm>
              <a:off x="4787211" y="676894"/>
              <a:ext cx="4699719" cy="4993574"/>
            </a:xfrm>
            <a:prstGeom prst="roundRect">
              <a:avLst>
                <a:gd name="adj" fmla="val 5296"/>
              </a:avLst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448811-3794-DA4D-BB8C-B6755958321C}"/>
                </a:ext>
              </a:extLst>
            </p:cNvPr>
            <p:cNvSpPr txBox="1"/>
            <p:nvPr/>
          </p:nvSpPr>
          <p:spPr>
            <a:xfrm>
              <a:off x="6301200" y="711617"/>
              <a:ext cx="16717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Druid Processes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1AC8DF-EAB6-6640-ABB6-B714913F8526}"/>
              </a:ext>
            </a:extLst>
          </p:cNvPr>
          <p:cNvSpPr/>
          <p:nvPr/>
        </p:nvSpPr>
        <p:spPr>
          <a:xfrm>
            <a:off x="7343959" y="1334587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93B244-4CB0-5E43-BB98-ED8A0ECF38F6}"/>
              </a:ext>
            </a:extLst>
          </p:cNvPr>
          <p:cNvSpPr/>
          <p:nvPr/>
        </p:nvSpPr>
        <p:spPr>
          <a:xfrm>
            <a:off x="5434011" y="2722726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B76480-29FB-7246-BFAB-2848C978B047}"/>
              </a:ext>
            </a:extLst>
          </p:cNvPr>
          <p:cNvSpPr/>
          <p:nvPr/>
        </p:nvSpPr>
        <p:spPr>
          <a:xfrm>
            <a:off x="5434011" y="1334587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Overlord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EE352E-0D38-2744-A093-7A7B3DF8E956}"/>
              </a:ext>
            </a:extLst>
          </p:cNvPr>
          <p:cNvSpPr/>
          <p:nvPr/>
        </p:nvSpPr>
        <p:spPr>
          <a:xfrm>
            <a:off x="7343959" y="2722726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Historical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849392-433C-FF4B-AD6B-7ADB94028C22}"/>
              </a:ext>
            </a:extLst>
          </p:cNvPr>
          <p:cNvSpPr/>
          <p:nvPr/>
        </p:nvSpPr>
        <p:spPr>
          <a:xfrm>
            <a:off x="5434011" y="4241492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3FB52-58AE-CB40-BB07-5D512AC5EED1}"/>
              </a:ext>
            </a:extLst>
          </p:cNvPr>
          <p:cNvSpPr/>
          <p:nvPr/>
        </p:nvSpPr>
        <p:spPr>
          <a:xfrm>
            <a:off x="7343959" y="4241492"/>
            <a:ext cx="1703060" cy="884405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57835C-6E4E-F047-8096-B2F1F656C662}"/>
              </a:ext>
            </a:extLst>
          </p:cNvPr>
          <p:cNvSpPr/>
          <p:nvPr/>
        </p:nvSpPr>
        <p:spPr>
          <a:xfrm>
            <a:off x="5266277" y="1187532"/>
            <a:ext cx="3889598" cy="1148500"/>
          </a:xfrm>
          <a:prstGeom prst="roundRect">
            <a:avLst/>
          </a:prstGeom>
          <a:noFill/>
          <a:ln w="63500">
            <a:solidFill>
              <a:srgbClr val="2B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BB0098-7ADD-5746-9BBB-B349E8318DEA}"/>
              </a:ext>
            </a:extLst>
          </p:cNvPr>
          <p:cNvSpPr/>
          <p:nvPr/>
        </p:nvSpPr>
        <p:spPr>
          <a:xfrm>
            <a:off x="5266277" y="2615849"/>
            <a:ext cx="3889598" cy="1148500"/>
          </a:xfrm>
          <a:prstGeom prst="roundRect">
            <a:avLst/>
          </a:prstGeom>
          <a:noFill/>
          <a:ln w="63500">
            <a:solidFill>
              <a:srgbClr val="2B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30E406-4014-8A4D-AB9F-7887701CB853}"/>
              </a:ext>
            </a:extLst>
          </p:cNvPr>
          <p:cNvSpPr/>
          <p:nvPr/>
        </p:nvSpPr>
        <p:spPr>
          <a:xfrm>
            <a:off x="5266277" y="4109444"/>
            <a:ext cx="3889598" cy="1148500"/>
          </a:xfrm>
          <a:prstGeom prst="roundRect">
            <a:avLst/>
          </a:prstGeom>
          <a:noFill/>
          <a:ln w="63500">
            <a:solidFill>
              <a:srgbClr val="2BE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B5B9C-6246-7A41-B151-72179C86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81" y="2968145"/>
            <a:ext cx="7018319" cy="3416465"/>
          </a:xfrm>
          <a:prstGeom prst="rect">
            <a:avLst/>
          </a:prstGeom>
        </p:spPr>
      </p:pic>
      <p:pic>
        <p:nvPicPr>
          <p:cNvPr id="17410" name="Picture 2" descr="Data, Chart, Growth, Graph, Investment, Money, Business">
            <a:extLst>
              <a:ext uri="{FF2B5EF4-FFF2-40B4-BE49-F238E27FC236}">
                <a16:creationId xmlns:a16="http://schemas.microsoft.com/office/drawing/2014/main" id="{63230741-FC38-7249-A921-527CD5C1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779" y="3883699"/>
            <a:ext cx="4108863" cy="30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116EC6-5BFF-F641-8D11-4F448A819BA4}"/>
              </a:ext>
            </a:extLst>
          </p:cNvPr>
          <p:cNvGrpSpPr/>
          <p:nvPr/>
        </p:nvGrpSpPr>
        <p:grpSpPr>
          <a:xfrm>
            <a:off x="-120735" y="-109543"/>
            <a:ext cx="7018319" cy="3416465"/>
            <a:chOff x="-120735" y="-109543"/>
            <a:chExt cx="7018319" cy="34164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B63288-61CC-A44D-9FA2-7BFBC5FB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0735" y="-109543"/>
              <a:ext cx="7018319" cy="3416465"/>
            </a:xfrm>
            <a:prstGeom prst="rect">
              <a:avLst/>
            </a:prstGeom>
          </p:spPr>
        </p:pic>
        <p:pic>
          <p:nvPicPr>
            <p:cNvPr id="17412" name="Picture 4" descr="Chart, Statistics, Data, Histogram, Business, Diagram">
              <a:extLst>
                <a:ext uri="{FF2B5EF4-FFF2-40B4-BE49-F238E27FC236}">
                  <a16:creationId xmlns:a16="http://schemas.microsoft.com/office/drawing/2014/main" id="{54EE4AA1-8F81-9D49-B5BC-AB96ED0BD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283" y="473390"/>
              <a:ext cx="3918857" cy="249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768238A-8C8F-D941-A259-0AFCD56A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91351"/>
            <a:ext cx="4393181" cy="3293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F001F-C2C2-8545-9AB4-9DA41A87AE3E}"/>
              </a:ext>
            </a:extLst>
          </p:cNvPr>
          <p:cNvSpPr txBox="1"/>
          <p:nvPr/>
        </p:nvSpPr>
        <p:spPr>
          <a:xfrm>
            <a:off x="6365174" y="4286992"/>
            <a:ext cx="2264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99854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915176" y="1359242"/>
            <a:ext cx="93043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D0BFE-E682-9F4A-AFCD-FD792AF300EC}"/>
              </a:ext>
            </a:extLst>
          </p:cNvPr>
          <p:cNvSpPr txBox="1"/>
          <p:nvPr/>
        </p:nvSpPr>
        <p:spPr>
          <a:xfrm>
            <a:off x="8674443" y="572117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915176" y="1359242"/>
            <a:ext cx="93043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D0BFE-E682-9F4A-AFCD-FD792AF300EC}"/>
              </a:ext>
            </a:extLst>
          </p:cNvPr>
          <p:cNvSpPr txBox="1"/>
          <p:nvPr/>
        </p:nvSpPr>
        <p:spPr>
          <a:xfrm>
            <a:off x="8674443" y="572117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FED00-C885-8F4F-BBB2-5A1E35DB1380}"/>
              </a:ext>
            </a:extLst>
          </p:cNvPr>
          <p:cNvSpPr/>
          <p:nvPr/>
        </p:nvSpPr>
        <p:spPr>
          <a:xfrm>
            <a:off x="4742808" y="2921335"/>
            <a:ext cx="19538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Ingestion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5F17C-0175-BE45-90F6-7D54DDADF99A}"/>
              </a:ext>
            </a:extLst>
          </p:cNvPr>
          <p:cNvSpPr/>
          <p:nvPr/>
        </p:nvSpPr>
        <p:spPr>
          <a:xfrm>
            <a:off x="1739837" y="3874004"/>
            <a:ext cx="62051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Data Modeling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16BA7E-905F-0A46-938C-4A7BFA4F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98" y="1584245"/>
            <a:ext cx="2434750" cy="26397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E8755-CF29-6C4E-A073-C148A1BE82DE}"/>
              </a:ext>
            </a:extLst>
          </p:cNvPr>
          <p:cNvCxnSpPr>
            <a:cxnSpLocks/>
          </p:cNvCxnSpPr>
          <p:nvPr/>
        </p:nvCxnSpPr>
        <p:spPr>
          <a:xfrm>
            <a:off x="2976105" y="2753869"/>
            <a:ext cx="3597690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pic>
        <p:nvPicPr>
          <p:cNvPr id="1030" name="Picture 6" descr="Document, Icon, Computer, Web, Internet, Symbol">
            <a:extLst>
              <a:ext uri="{FF2B5EF4-FFF2-40B4-BE49-F238E27FC236}">
                <a16:creationId xmlns:a16="http://schemas.microsoft.com/office/drawing/2014/main" id="{0EE6A331-C106-214C-BA6F-6644DCC9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6" y="167883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E57EFB-B03F-E94F-B758-3336B0B59011}"/>
              </a:ext>
            </a:extLst>
          </p:cNvPr>
          <p:cNvSpPr txBox="1"/>
          <p:nvPr/>
        </p:nvSpPr>
        <p:spPr>
          <a:xfrm>
            <a:off x="4251248" y="22331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pic>
        <p:nvPicPr>
          <p:cNvPr id="1032" name="Picture 8" descr="Icon, Gears, Machine, Process, Configuration, Cogs">
            <a:extLst>
              <a:ext uri="{FF2B5EF4-FFF2-40B4-BE49-F238E27FC236}">
                <a16:creationId xmlns:a16="http://schemas.microsoft.com/office/drawing/2014/main" id="{98BF448F-32E6-AB44-A932-5C862987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28" y="3157799"/>
            <a:ext cx="2434750" cy="24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ocument, Icon, Computer, Web, Internet, Symbol">
            <a:extLst>
              <a:ext uri="{FF2B5EF4-FFF2-40B4-BE49-F238E27FC236}">
                <a16:creationId xmlns:a16="http://schemas.microsoft.com/office/drawing/2014/main" id="{E252891E-99AC-4A4B-A3A1-45CEB3B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30104" y="4148148"/>
            <a:ext cx="1037968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9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16BA7E-905F-0A46-938C-4A7BFA4F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98" y="1584245"/>
            <a:ext cx="2434750" cy="26397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E8755-CF29-6C4E-A073-C148A1BE82DE}"/>
              </a:ext>
            </a:extLst>
          </p:cNvPr>
          <p:cNvCxnSpPr>
            <a:cxnSpLocks/>
          </p:cNvCxnSpPr>
          <p:nvPr/>
        </p:nvCxnSpPr>
        <p:spPr>
          <a:xfrm>
            <a:off x="2976105" y="2753869"/>
            <a:ext cx="3597690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pic>
        <p:nvPicPr>
          <p:cNvPr id="1030" name="Picture 6" descr="Document, Icon, Computer, Web, Internet, Symbol">
            <a:extLst>
              <a:ext uri="{FF2B5EF4-FFF2-40B4-BE49-F238E27FC236}">
                <a16:creationId xmlns:a16="http://schemas.microsoft.com/office/drawing/2014/main" id="{0EE6A331-C106-214C-BA6F-6644DCC9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6" y="167883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E57EFB-B03F-E94F-B758-3336B0B59011}"/>
              </a:ext>
            </a:extLst>
          </p:cNvPr>
          <p:cNvSpPr txBox="1"/>
          <p:nvPr/>
        </p:nvSpPr>
        <p:spPr>
          <a:xfrm>
            <a:off x="4251248" y="22331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pic>
        <p:nvPicPr>
          <p:cNvPr id="1032" name="Picture 8" descr="Icon, Gears, Machine, Process, Configuration, Cogs">
            <a:extLst>
              <a:ext uri="{FF2B5EF4-FFF2-40B4-BE49-F238E27FC236}">
                <a16:creationId xmlns:a16="http://schemas.microsoft.com/office/drawing/2014/main" id="{98BF448F-32E6-AB44-A932-5C862987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28" y="3157799"/>
            <a:ext cx="2434750" cy="24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ocument, Icon, Computer, Web, Internet, Symbol">
            <a:extLst>
              <a:ext uri="{FF2B5EF4-FFF2-40B4-BE49-F238E27FC236}">
                <a16:creationId xmlns:a16="http://schemas.microsoft.com/office/drawing/2014/main" id="{E252891E-99AC-4A4B-A3A1-45CEB3B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30104" y="4148148"/>
            <a:ext cx="1037968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2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16BA7E-905F-0A46-938C-4A7BFA4F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98" y="1584245"/>
            <a:ext cx="2434750" cy="2639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pic>
        <p:nvPicPr>
          <p:cNvPr id="1030" name="Picture 6" descr="Document, Icon, Computer, Web, Internet, Symbol">
            <a:extLst>
              <a:ext uri="{FF2B5EF4-FFF2-40B4-BE49-F238E27FC236}">
                <a16:creationId xmlns:a16="http://schemas.microsoft.com/office/drawing/2014/main" id="{0EE6A331-C106-214C-BA6F-6644DCC9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75" y="167883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126FD4-CABA-1E4A-A318-010272CE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610" y="1787825"/>
            <a:ext cx="1978983" cy="19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F8117-B92C-4943-9004-746B0490D895}"/>
              </a:ext>
            </a:extLst>
          </p:cNvPr>
          <p:cNvGrpSpPr/>
          <p:nvPr/>
        </p:nvGrpSpPr>
        <p:grpSpPr>
          <a:xfrm>
            <a:off x="4955294" y="1948240"/>
            <a:ext cx="2804984" cy="4010003"/>
            <a:chOff x="4955294" y="1948240"/>
            <a:chExt cx="2804984" cy="40100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CD41C3-D528-3943-A91D-26ADEFA14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0732" y="1948240"/>
              <a:ext cx="575383" cy="17261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D346B5-BAFD-4F4A-B737-A695F59BA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0411" y="3310452"/>
              <a:ext cx="2434750" cy="26477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FCA9D1-144D-544E-85EA-0842C4C7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55294" y="3468125"/>
              <a:ext cx="2804984" cy="186999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1E064-3DE6-1448-8AF3-C2E7F6AF1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03" y="1518675"/>
            <a:ext cx="2273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16BA7E-905F-0A46-938C-4A7BFA4F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1" y="1990561"/>
            <a:ext cx="2434750" cy="2639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C3F195-81B2-3D40-9E76-B4750758DAFE}"/>
              </a:ext>
            </a:extLst>
          </p:cNvPr>
          <p:cNvSpPr txBox="1"/>
          <p:nvPr/>
        </p:nvSpPr>
        <p:spPr>
          <a:xfrm>
            <a:off x="-285019" y="725129"/>
            <a:ext cx="294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9E402C-2E4E-B143-A2B9-58C9DE3EAFD2}"/>
              </a:ext>
            </a:extLst>
          </p:cNvPr>
          <p:cNvSpPr/>
          <p:nvPr/>
        </p:nvSpPr>
        <p:spPr>
          <a:xfrm>
            <a:off x="1206086" y="2551851"/>
            <a:ext cx="2434750" cy="1517202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Ingestion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24AE008-8510-8949-993A-658930CF20D6}"/>
              </a:ext>
            </a:extLst>
          </p:cNvPr>
          <p:cNvSpPr/>
          <p:nvPr/>
        </p:nvSpPr>
        <p:spPr>
          <a:xfrm>
            <a:off x="8009655" y="2551851"/>
            <a:ext cx="2434750" cy="1517202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</a:t>
            </a:r>
          </a:p>
        </p:txBody>
      </p:sp>
      <p:pic>
        <p:nvPicPr>
          <p:cNvPr id="14" name="Picture 4" descr="Labor Icon - Download in Colored Outline Style">
            <a:extLst>
              <a:ext uri="{FF2B5EF4-FFF2-40B4-BE49-F238E27FC236}">
                <a16:creationId xmlns:a16="http://schemas.microsoft.com/office/drawing/2014/main" id="{435CD455-C5F8-AE46-AFA7-7DD666C6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54" y="504029"/>
            <a:ext cx="1892426" cy="18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A3D278B1-83E3-3141-B544-66B0DFA7F00F}"/>
              </a:ext>
            </a:extLst>
          </p:cNvPr>
          <p:cNvSpPr/>
          <p:nvPr/>
        </p:nvSpPr>
        <p:spPr>
          <a:xfrm>
            <a:off x="3911093" y="3071032"/>
            <a:ext cx="926757" cy="7159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44ABF2-59A2-D641-A6CB-959D90E4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32294" y="0"/>
            <a:ext cx="732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</TotalTime>
  <Words>372</Words>
  <Application>Microsoft Macintosh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4</cp:revision>
  <dcterms:created xsi:type="dcterms:W3CDTF">2022-01-21T16:19:00Z</dcterms:created>
  <dcterms:modified xsi:type="dcterms:W3CDTF">2022-01-27T23:56:42Z</dcterms:modified>
</cp:coreProperties>
</file>