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E226-C72F-97FC-C7A5-42AD77173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960E6-27AD-54D7-D906-CDB0A5B98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8D781-3400-7FC4-99CA-269B4EF9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C363-031D-4888-A736-D7D1DB671AE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7D3C1-3EB9-D576-0C3E-8C8941F0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CD687-0EDC-2C4F-7D2B-741D82ED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5E08-36C4-4477-AE80-FD080F89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6C02-6EA0-D8BD-6726-0697E0E7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A52B8-7CEA-1FCC-2B1A-B07ABFC8D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21EA-4E8B-F034-D3AC-CC36E7B1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C363-031D-4888-A736-D7D1DB671AE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D263D-75C4-AB48-ACA0-C2B5AFAA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6DFAB-E7E4-7F49-E326-E06C1361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5E08-36C4-4477-AE80-FD080F89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8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0BA91-163C-87FF-8B44-73731F493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48408-11CB-8DB0-C50A-072057926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D188A-0FE7-0F66-2913-D47BD096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C363-031D-4888-A736-D7D1DB671AE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F5EFB-B257-8F7B-14BE-DD7F4C70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E3B15-226F-4C28-A7F7-774B488E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5E08-36C4-4477-AE80-FD080F89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21A9-0A73-723D-7AFB-9857B6AA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2E75D-6401-23BF-B85F-A30A45F7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03DC5-3D86-7771-02C1-30D49820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C363-031D-4888-A736-D7D1DB671AE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D6CBF-9804-F23B-74E8-16C90324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EDA7B-7C76-CBB1-266D-3D8DCABF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5E08-36C4-4477-AE80-FD080F89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594A-CC76-4FBA-8D43-1B821DAD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12139-4960-F8AF-7D53-042380C2E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62DD8-51E9-4CC7-E3A3-292CCC1F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C363-031D-4888-A736-D7D1DB671AE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D2A00-DE28-1BA3-A32F-9ECE75D6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3C2F-6D87-9F7D-2AC0-79AEC84C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5E08-36C4-4477-AE80-FD080F89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1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01F7-320B-ED41-9EF7-0D25C463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576B-CB5A-D290-5D17-574FFD1B3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09857-997E-6A5D-7ACE-38B3901D7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CDBB1-5B6D-3FE8-16F4-F1130D30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C363-031D-4888-A736-D7D1DB671AE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E2F0E-BDA4-5D53-7EBC-EA25CC07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0DC6B-3145-DD06-CD2B-07C8A2E7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5E08-36C4-4477-AE80-FD080F89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9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3887-EC2C-04AE-64C7-AF70EAB0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B3449-1CFE-E7B1-1B93-0382ECC3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14A72-1933-E03A-B780-3C4A28709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BF693-C5E4-6D34-D27A-054A2BD72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0C639-92BD-6B79-0380-FD879D469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070D5-084B-C0CC-4891-8F117581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C363-031D-4888-A736-D7D1DB671AE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E8CCF-8473-BB88-3BDD-4D6D81EE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04D14-DE0B-7437-0D46-8BE3E3AB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5E08-36C4-4477-AE80-FD080F89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3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CE8B-5056-E96E-7125-4C827E92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B1B1F-6DEF-3CC6-001F-B4358A16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C363-031D-4888-A736-D7D1DB671AE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9CE59-5B1C-3A9F-8C3B-7219E484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0AB02-3F13-4165-4B14-9ABEA252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5E08-36C4-4477-AE80-FD080F89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4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5ADF7-259E-2BF3-53FB-DF102870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C363-031D-4888-A736-D7D1DB671AE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49EAD-9B5F-9755-E11A-649CD291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504C8-9AD6-A49A-3153-A3A390E9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5E08-36C4-4477-AE80-FD080F89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84D9-C4B0-00DB-563B-0751E611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97659-36C0-C27A-1032-90CDC4A73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253D9-CB4B-2731-2CAB-6C89588C6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14747-D6AB-BB2F-E15B-B353EAA6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C363-031D-4888-A736-D7D1DB671AE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199C4-AED6-4E11-3ADB-F8C31984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0CD0-38E1-E18D-5756-66468A5D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5E08-36C4-4477-AE80-FD080F89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3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65A4-52DB-2055-8618-39C11610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86B49-9B38-5634-8F52-4333B404D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21A8C-833C-9D69-30D4-43BA952BC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BE6C9-7A9F-FA40-818B-FB6073AD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C363-031D-4888-A736-D7D1DB671AE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20E3F-9343-B846-879F-D15ED978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852CE-3684-AEF1-1C92-E9D09A31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5E08-36C4-4477-AE80-FD080F89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6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E09F-D776-599B-43A9-F858F0ED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09027-6D10-5440-9462-C998CBC05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4A021-C95D-5599-A01D-E4170672D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1C363-031D-4888-A736-D7D1DB671AE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0D19-AC8B-44EC-C850-458DFBDEA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BC726-BB49-8D34-629B-66E42A674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95E08-36C4-4477-AE80-FD080F89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7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801D9-78D2-200C-4616-B8EE85E59B30}"/>
              </a:ext>
            </a:extLst>
          </p:cNvPr>
          <p:cNvSpPr/>
          <p:nvPr/>
        </p:nvSpPr>
        <p:spPr>
          <a:xfrm>
            <a:off x="2489199" y="3911600"/>
            <a:ext cx="8365067" cy="25823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UNITY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65CB5D-C603-F294-58DE-582476DB07E6}"/>
              </a:ext>
            </a:extLst>
          </p:cNvPr>
          <p:cNvSpPr/>
          <p:nvPr/>
        </p:nvSpPr>
        <p:spPr>
          <a:xfrm>
            <a:off x="2760133" y="4326467"/>
            <a:ext cx="3716866" cy="203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D617BA-EBC2-3EE7-F6D5-D20D5585E9CB}"/>
              </a:ext>
            </a:extLst>
          </p:cNvPr>
          <p:cNvSpPr/>
          <p:nvPr/>
        </p:nvSpPr>
        <p:spPr>
          <a:xfrm>
            <a:off x="6807199" y="4326467"/>
            <a:ext cx="3716866" cy="203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Logic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664B13-D7AE-C4D6-EEAA-BA0474C78003}"/>
              </a:ext>
            </a:extLst>
          </p:cNvPr>
          <p:cNvSpPr/>
          <p:nvPr/>
        </p:nvSpPr>
        <p:spPr>
          <a:xfrm>
            <a:off x="3064932" y="5181600"/>
            <a:ext cx="1202267" cy="1049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view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DBF8D8-D464-520C-868D-253E81179227}"/>
              </a:ext>
            </a:extLst>
          </p:cNvPr>
          <p:cNvSpPr/>
          <p:nvPr/>
        </p:nvSpPr>
        <p:spPr>
          <a:xfrm>
            <a:off x="4838699" y="5181600"/>
            <a:ext cx="1202267" cy="1049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controller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B24414-E2FE-BB5A-5E09-CBA0928842C6}"/>
              </a:ext>
            </a:extLst>
          </p:cNvPr>
          <p:cNvSpPr/>
          <p:nvPr/>
        </p:nvSpPr>
        <p:spPr>
          <a:xfrm>
            <a:off x="7463365" y="5096932"/>
            <a:ext cx="1202267" cy="113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control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1C3280-7C52-3C90-AFE1-AFD4E4046FCA}"/>
              </a:ext>
            </a:extLst>
          </p:cNvPr>
          <p:cNvSpPr/>
          <p:nvPr/>
        </p:nvSpPr>
        <p:spPr>
          <a:xfrm>
            <a:off x="3064932" y="4705348"/>
            <a:ext cx="2976034" cy="368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viewModel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9DECEF-06B3-0A84-60ED-3E01E6EA9074}"/>
              </a:ext>
            </a:extLst>
          </p:cNvPr>
          <p:cNvSpPr/>
          <p:nvPr/>
        </p:nvSpPr>
        <p:spPr>
          <a:xfrm>
            <a:off x="8885765" y="5096932"/>
            <a:ext cx="1202267" cy="113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model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C760E5-67E8-42E1-3107-6E829EB3DFEE}"/>
              </a:ext>
            </a:extLst>
          </p:cNvPr>
          <p:cNvSpPr/>
          <p:nvPr/>
        </p:nvSpPr>
        <p:spPr>
          <a:xfrm rot="16200000">
            <a:off x="6322482" y="5200649"/>
            <a:ext cx="1693334" cy="368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viewModel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03ADA-28E9-0C32-EAC8-4ECF9B408B82}"/>
              </a:ext>
            </a:extLst>
          </p:cNvPr>
          <p:cNvSpPr/>
          <p:nvPr/>
        </p:nvSpPr>
        <p:spPr>
          <a:xfrm>
            <a:off x="1041399" y="4969932"/>
            <a:ext cx="9956801" cy="3153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obj1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499A94-49A3-53E1-FADF-2037C2C9A954}"/>
              </a:ext>
            </a:extLst>
          </p:cNvPr>
          <p:cNvSpPr/>
          <p:nvPr/>
        </p:nvSpPr>
        <p:spPr>
          <a:xfrm>
            <a:off x="1041398" y="5339288"/>
            <a:ext cx="9956801" cy="3153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objN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66276-B1F4-4D97-E2EF-A51D9F082039}"/>
              </a:ext>
            </a:extLst>
          </p:cNvPr>
          <p:cNvSpPr/>
          <p:nvPr/>
        </p:nvSpPr>
        <p:spPr>
          <a:xfrm>
            <a:off x="2489199" y="699557"/>
            <a:ext cx="8365067" cy="25823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GAME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9705AB-A222-F291-079B-30C492DD1A76}"/>
              </a:ext>
            </a:extLst>
          </p:cNvPr>
          <p:cNvSpPr/>
          <p:nvPr/>
        </p:nvSpPr>
        <p:spPr>
          <a:xfrm>
            <a:off x="2760134" y="1119187"/>
            <a:ext cx="3716866" cy="203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E74A8-3F70-B481-619E-5E878EF6574F}"/>
              </a:ext>
            </a:extLst>
          </p:cNvPr>
          <p:cNvSpPr/>
          <p:nvPr/>
        </p:nvSpPr>
        <p:spPr>
          <a:xfrm>
            <a:off x="6807200" y="1119187"/>
            <a:ext cx="3716866" cy="203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Logic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9032F8-2452-6DC1-ED19-72D4D02F21C5}"/>
              </a:ext>
            </a:extLst>
          </p:cNvPr>
          <p:cNvSpPr/>
          <p:nvPr/>
        </p:nvSpPr>
        <p:spPr>
          <a:xfrm>
            <a:off x="7463366" y="1889652"/>
            <a:ext cx="1202267" cy="1134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control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883FF-4F75-99A7-7F43-73C5EDCB239E}"/>
              </a:ext>
            </a:extLst>
          </p:cNvPr>
          <p:cNvSpPr/>
          <p:nvPr/>
        </p:nvSpPr>
        <p:spPr>
          <a:xfrm>
            <a:off x="8885766" y="1889652"/>
            <a:ext cx="1202267" cy="1134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model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EB720C-933E-98CB-2DCD-A57F339156D9}"/>
              </a:ext>
            </a:extLst>
          </p:cNvPr>
          <p:cNvSpPr/>
          <p:nvPr/>
        </p:nvSpPr>
        <p:spPr>
          <a:xfrm rot="16200000">
            <a:off x="6322483" y="1993369"/>
            <a:ext cx="1693334" cy="368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viewModel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B061AB-D90A-5642-4360-AEA4829B0BE9}"/>
              </a:ext>
            </a:extLst>
          </p:cNvPr>
          <p:cNvSpPr/>
          <p:nvPr/>
        </p:nvSpPr>
        <p:spPr>
          <a:xfrm>
            <a:off x="1041398" y="1604960"/>
            <a:ext cx="9956801" cy="3153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asset1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9AFC3-3F09-2041-96F6-4F5EE395241B}"/>
              </a:ext>
            </a:extLst>
          </p:cNvPr>
          <p:cNvSpPr/>
          <p:nvPr/>
        </p:nvSpPr>
        <p:spPr>
          <a:xfrm>
            <a:off x="6040966" y="2117722"/>
            <a:ext cx="4957232" cy="3153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obj1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E19103-0BE7-2DF5-86E3-D0B877B9C8FE}"/>
              </a:ext>
            </a:extLst>
          </p:cNvPr>
          <p:cNvSpPr/>
          <p:nvPr/>
        </p:nvSpPr>
        <p:spPr>
          <a:xfrm>
            <a:off x="6040966" y="2496603"/>
            <a:ext cx="4957232" cy="3153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objN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DF832D-BD3D-A15F-1FDA-029C0E3BB180}"/>
              </a:ext>
            </a:extLst>
          </p:cNvPr>
          <p:cNvSpPr/>
          <p:nvPr/>
        </p:nvSpPr>
        <p:spPr>
          <a:xfrm>
            <a:off x="4618566" y="1933044"/>
            <a:ext cx="1202267" cy="1134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controller</a:t>
            </a:r>
            <a:endParaRPr lang="en-US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3C1F050-DE32-041C-A765-83E1BDC6BE7A}"/>
              </a:ext>
            </a:extLst>
          </p:cNvPr>
          <p:cNvCxnSpPr>
            <a:endCxn id="13" idx="1"/>
          </p:cNvCxnSpPr>
          <p:nvPr/>
        </p:nvCxnSpPr>
        <p:spPr>
          <a:xfrm rot="10800000" flipV="1">
            <a:off x="1041400" y="2275412"/>
            <a:ext cx="4978399" cy="2852211"/>
          </a:xfrm>
          <a:prstGeom prst="bentConnector3">
            <a:avLst>
              <a:gd name="adj1" fmla="val 1045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9765A6A-1349-3894-3DBF-4313AECB135F}"/>
              </a:ext>
            </a:extLst>
          </p:cNvPr>
          <p:cNvCxnSpPr/>
          <p:nvPr/>
        </p:nvCxnSpPr>
        <p:spPr>
          <a:xfrm rot="10800000" flipV="1">
            <a:off x="1062567" y="2630484"/>
            <a:ext cx="4978399" cy="2852211"/>
          </a:xfrm>
          <a:prstGeom prst="bentConnector3">
            <a:avLst>
              <a:gd name="adj1" fmla="val 1105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377233-3573-5D5E-15F1-F1F22EDBEB01}"/>
              </a:ext>
            </a:extLst>
          </p:cNvPr>
          <p:cNvGrpSpPr/>
          <p:nvPr/>
        </p:nvGrpSpPr>
        <p:grpSpPr>
          <a:xfrm>
            <a:off x="5251642" y="3024187"/>
            <a:ext cx="2042675" cy="1731434"/>
            <a:chOff x="5251642" y="3024187"/>
            <a:chExt cx="2042675" cy="173143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CA9DEE3-279B-9034-0118-190D904624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5175" y="3024187"/>
              <a:ext cx="1323973" cy="17314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2871C6-5228-5A3E-A70A-4124AC3FD973}"/>
                </a:ext>
              </a:extLst>
            </p:cNvPr>
            <p:cNvSpPr txBox="1"/>
            <p:nvPr/>
          </p:nvSpPr>
          <p:spPr>
            <a:xfrm>
              <a:off x="5251642" y="3582127"/>
              <a:ext cx="20426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C00000"/>
                  </a:solidFill>
                </a:rPr>
                <a:t>Writter: MonoBehaviour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82C82D-DA8E-7C32-6AE9-E662DE98ECFD}"/>
              </a:ext>
            </a:extLst>
          </p:cNvPr>
          <p:cNvGrpSpPr/>
          <p:nvPr/>
        </p:nvGrpSpPr>
        <p:grpSpPr>
          <a:xfrm>
            <a:off x="7000969" y="3029922"/>
            <a:ext cx="1969129" cy="1508211"/>
            <a:chOff x="4461350" y="2742060"/>
            <a:chExt cx="1969129" cy="1508211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A1705C9-F868-BB62-2DF6-9AC98B85584D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>
              <a:off x="4629530" y="2742060"/>
              <a:ext cx="895349" cy="150821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CC84BA-7B87-BF5B-D960-CB21727A57FD}"/>
                </a:ext>
              </a:extLst>
            </p:cNvPr>
            <p:cNvSpPr txBox="1"/>
            <p:nvPr/>
          </p:nvSpPr>
          <p:spPr>
            <a:xfrm>
              <a:off x="4461350" y="3013700"/>
              <a:ext cx="196912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C00000"/>
                  </a:solidFill>
                </a:rPr>
                <a:t>Reader: MonoBehaviour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245EAFA-5C59-7DB8-82A7-0A8D7BECFC78}"/>
              </a:ext>
            </a:extLst>
          </p:cNvPr>
          <p:cNvGrpSpPr/>
          <p:nvPr/>
        </p:nvGrpSpPr>
        <p:grpSpPr>
          <a:xfrm>
            <a:off x="3889663" y="3067579"/>
            <a:ext cx="2185727" cy="2114021"/>
            <a:chOff x="6105619" y="3024187"/>
            <a:chExt cx="2185727" cy="211402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999B94B-1668-1FE6-AF7E-CC4D1B7FDFBF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7169148" y="3024187"/>
              <a:ext cx="486641" cy="21140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742D34F-5B03-FA1D-7BD7-4BD36E317E8B}"/>
                </a:ext>
              </a:extLst>
            </p:cNvPr>
            <p:cNvSpPr txBox="1"/>
            <p:nvPr/>
          </p:nvSpPr>
          <p:spPr>
            <a:xfrm>
              <a:off x="6105619" y="3278646"/>
              <a:ext cx="218572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C00000"/>
                  </a:solidFill>
                </a:rPr>
                <a:t>Controller: MonoBehaviour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99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Sérgio Filho</dc:creator>
  <cp:lastModifiedBy>Sérgio Filho</cp:lastModifiedBy>
  <cp:revision>8</cp:revision>
  <dcterms:created xsi:type="dcterms:W3CDTF">2022-09-18T19:21:44Z</dcterms:created>
  <dcterms:modified xsi:type="dcterms:W3CDTF">2022-09-18T20:06:29Z</dcterms:modified>
</cp:coreProperties>
</file>