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DE23-0B9A-579C-C3D8-FC47BE8ED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C769E-AA97-73DF-5DBA-DC8E65EB3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85700-7173-8305-8E9F-EB5C3386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25CD-F11A-4E99-B9CB-41E9971C71D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BCC4-2571-9DED-D434-17572212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83C44-197B-AC3B-396F-2B9F60A3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6A82-AFC7-4132-AE05-55A899CC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0D2C-DC5B-006D-87ED-C53741A5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3C621-ED60-3A91-92E8-DC786357D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F55A-D756-744D-3CAB-2510BDDA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25CD-F11A-4E99-B9CB-41E9971C71D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D4FDA-7196-BB17-3A21-A0622C8B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D786E-0B19-740C-82BA-30CF1C13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6A82-AFC7-4132-AE05-55A899CC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5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4F1B41-37B4-86A7-BAA8-98B783957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059F4-B47D-27D3-98BE-2BEE5A19B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EDFDA-3293-F011-4F2F-2DBED234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25CD-F11A-4E99-B9CB-41E9971C71D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852EF-8CD3-11C2-C549-4733FE54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CB16-D030-397A-9833-11902854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6A82-AFC7-4132-AE05-55A899CC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5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0D8C-041C-93C7-D5B6-1B1FCC3E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6708-AE17-5BAE-7BA3-933B9FDC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07FB3-1DCD-832F-6D86-D518C42A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25CD-F11A-4E99-B9CB-41E9971C71D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8B50-E862-BA86-5257-28AD3E09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B761-6AB3-AA79-AF62-28C900C4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6A82-AFC7-4132-AE05-55A899CC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FD71-2D3A-3E60-AE14-B93233E9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25175-83D9-F2F1-4B84-1E82157E1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5E55A-68DB-196E-8631-3C3A2008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25CD-F11A-4E99-B9CB-41E9971C71D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23A09-4CDB-4CBB-D581-23D56A0C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8C731-A082-F05D-75C4-DF501911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6A82-AFC7-4132-AE05-55A899CC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1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6DE-7298-F8DA-09DE-0660F228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9009-E2C1-E597-FAC8-29B1382BA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BE018-F1F8-9E3A-BD19-06C388EC6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00C7-E01B-F656-8978-40E3E6B8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25CD-F11A-4E99-B9CB-41E9971C71D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F10D4-7B01-A1E6-62FC-5CDCDA3E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9479E-180A-1CB6-1D21-F5EC219A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6A82-AFC7-4132-AE05-55A899CC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560E-368D-6921-EDBD-18008EA4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43400-96F7-B986-78F4-234B882E9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06287-0BFF-6B0A-53C4-14FF55E7B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66343-B17E-6110-0C9A-E83E88359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44B41-1103-252F-C052-93E4D9B8A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1AB3C-F8ED-E0F2-5E0E-208980F2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25CD-F11A-4E99-B9CB-41E9971C71D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E4BF6-DB8C-1944-3CE2-A3C853A4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466BF-C24F-4CA9-DD00-D4B7B8CA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6A82-AFC7-4132-AE05-55A899CC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A1F0-8201-7197-ABAD-15E923CD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DBCAA-D72F-AA7E-9A44-38C487AF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25CD-F11A-4E99-B9CB-41E9971C71D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A3A9A-F731-08EE-7E2E-B9E971D5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08959-FC68-F40B-30BF-455B5057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6A82-AFC7-4132-AE05-55A899CC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7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47FC0-4F3D-34FF-0BE9-D5E18A4F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25CD-F11A-4E99-B9CB-41E9971C71D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79D17-6308-8ED2-BA9A-AD560C93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1FC7C-323B-CC26-036F-DD0F04C2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6A82-AFC7-4132-AE05-55A899CC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B23F-11D5-2BE1-FF3E-FB77D20F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DEC8-4CC5-8965-EB91-6FD55C2A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FDDED-3094-921B-9C45-E0A654D80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90B94-F594-E677-531B-008EAE9D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25CD-F11A-4E99-B9CB-41E9971C71D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728CB-B671-3839-FCB7-D85986C7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E7B40-6DEA-D636-564F-F4A3126C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6A82-AFC7-4132-AE05-55A899CC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8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143E-3E8F-8AA6-6C36-CE93D116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28D23-5213-1A30-92B9-EC6D3B1AE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615C5-4AF2-1237-F6A9-E70E22E5F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37C72-95F4-0A05-FD0F-95399FCF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25CD-F11A-4E99-B9CB-41E9971C71D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FBBE4-EB4B-6778-E24B-86E74B7A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5DC8B-5F69-D651-7439-CD3E7B89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6A82-AFC7-4132-AE05-55A899CC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5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21DC5-EA2A-DBE9-5B27-55CD57B8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A2234-F062-67FE-3214-43BB69085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267CC-7869-01D1-6E27-5DA0B1527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825CD-F11A-4E99-B9CB-41E9971C71D5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2AACB-A5EE-2C38-321F-E55AE021F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7142D-2445-5232-028F-35D54B0A5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6A82-AFC7-4132-AE05-55A899CC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5CCF344-F473-B6D3-E700-6090BCBDA56D}"/>
              </a:ext>
            </a:extLst>
          </p:cNvPr>
          <p:cNvGrpSpPr/>
          <p:nvPr/>
        </p:nvGrpSpPr>
        <p:grpSpPr>
          <a:xfrm>
            <a:off x="0" y="-29497"/>
            <a:ext cx="13011150" cy="7315201"/>
            <a:chOff x="0" y="-29497"/>
            <a:chExt cx="13011150" cy="7315201"/>
          </a:xfrm>
          <a:solidFill>
            <a:schemeClr val="bg2">
              <a:lumMod val="2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735939-1273-9D07-0E1F-09076846D38E}"/>
                </a:ext>
              </a:extLst>
            </p:cNvPr>
            <p:cNvSpPr/>
            <p:nvPr/>
          </p:nvSpPr>
          <p:spPr>
            <a:xfrm>
              <a:off x="0" y="-29496"/>
              <a:ext cx="13011150" cy="7315200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7D9BE8A-DB27-70C4-5A82-D0647E352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11" y="-29497"/>
              <a:ext cx="12990330" cy="606722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9389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5CCF344-F473-B6D3-E700-6090BCBDA56D}"/>
              </a:ext>
            </a:extLst>
          </p:cNvPr>
          <p:cNvGrpSpPr/>
          <p:nvPr/>
        </p:nvGrpSpPr>
        <p:grpSpPr>
          <a:xfrm>
            <a:off x="0" y="-29497"/>
            <a:ext cx="13011150" cy="7315201"/>
            <a:chOff x="0" y="-29497"/>
            <a:chExt cx="13011150" cy="7315201"/>
          </a:xfrm>
          <a:solidFill>
            <a:schemeClr val="bg2">
              <a:lumMod val="2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735939-1273-9D07-0E1F-09076846D38E}"/>
                </a:ext>
              </a:extLst>
            </p:cNvPr>
            <p:cNvSpPr/>
            <p:nvPr/>
          </p:nvSpPr>
          <p:spPr>
            <a:xfrm>
              <a:off x="0" y="-29496"/>
              <a:ext cx="13011150" cy="7315200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7D9BE8A-DB27-70C4-5A82-D0647E352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11" y="-29497"/>
              <a:ext cx="12990330" cy="6067225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5556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86D1CC2-2361-AD15-0337-CA5C9322CF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20" t="-14452" r="-6405" b="-14452"/>
          <a:stretch/>
        </p:blipFill>
        <p:spPr>
          <a:xfrm>
            <a:off x="5289865" y="3263900"/>
            <a:ext cx="464344" cy="46434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B424856-0A0C-7EA3-3DD4-7C198610B6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20" t="-14452" r="-6405" b="-14452"/>
          <a:stretch/>
        </p:blipFill>
        <p:spPr>
          <a:xfrm>
            <a:off x="6173871" y="3263900"/>
            <a:ext cx="464344" cy="46434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77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hite&#10;&#10;Description automatically generated">
            <a:extLst>
              <a:ext uri="{FF2B5EF4-FFF2-40B4-BE49-F238E27FC236}">
                <a16:creationId xmlns:a16="http://schemas.microsoft.com/office/drawing/2014/main" id="{3775AFB3-390B-8AB9-B6B4-68E8542FC4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9" r="-337"/>
          <a:stretch/>
        </p:blipFill>
        <p:spPr>
          <a:xfrm>
            <a:off x="5972175" y="3095578"/>
            <a:ext cx="268987" cy="666843"/>
          </a:xfrm>
          <a:prstGeom prst="rect">
            <a:avLst/>
          </a:prstGeom>
        </p:spPr>
      </p:pic>
      <p:pic>
        <p:nvPicPr>
          <p:cNvPr id="4" name="Picture 3" descr="A picture containing white&#10;&#10;Description automatically generated">
            <a:extLst>
              <a:ext uri="{FF2B5EF4-FFF2-40B4-BE49-F238E27FC236}">
                <a16:creationId xmlns:a16="http://schemas.microsoft.com/office/drawing/2014/main" id="{D8900626-270B-4060-4E5A-B486E420D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9" t="-26513" r="-337" b="-1"/>
          <a:stretch/>
        </p:blipFill>
        <p:spPr>
          <a:xfrm>
            <a:off x="5553075" y="3095578"/>
            <a:ext cx="268987" cy="666843"/>
          </a:xfrm>
          <a:prstGeom prst="rect">
            <a:avLst/>
          </a:prstGeom>
        </p:spPr>
      </p:pic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A57CF219-736A-9BBB-A2CC-1106E47302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3" r="29288"/>
          <a:stretch/>
        </p:blipFill>
        <p:spPr>
          <a:xfrm>
            <a:off x="4002879" y="3114627"/>
            <a:ext cx="300440" cy="695325"/>
          </a:xfrm>
          <a:prstGeom prst="rect">
            <a:avLst/>
          </a:prstGeom>
        </p:spPr>
      </p:pic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E99327E8-F003-9500-BF57-4C6F388DC4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3" r="29288" b="-25578"/>
          <a:stretch/>
        </p:blipFill>
        <p:spPr>
          <a:xfrm>
            <a:off x="4381498" y="3107530"/>
            <a:ext cx="30044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2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1094F4-2A38-913B-B5BA-EB8E1CAE3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98" b="98851" l="3634" r="97238">
                        <a14:foregroundMark x1="7267" y1="72414" x2="13808" y2="50862"/>
                        <a14:foregroundMark x1="10465" y1="50862" x2="30378" y2="24138"/>
                        <a14:foregroundMark x1="49447" y1="41539" x2="56250" y2="33908"/>
                        <a14:foregroundMark x1="9884" y1="85920" x2="29403" y2="64024"/>
                        <a14:foregroundMark x1="56250" y1="33908" x2="79942" y2="72989"/>
                        <a14:foregroundMark x1="79942" y1="72989" x2="82558" y2="91667"/>
                        <a14:foregroundMark x1="87645" y1="89655" x2="88081" y2="58333"/>
                        <a14:foregroundMark x1="88081" y1="58333" x2="63663" y2="16667"/>
                        <a14:foregroundMark x1="63663" y1="16667" x2="41279" y2="5172"/>
                        <a14:foregroundMark x1="41279" y1="5172" x2="22529" y2="12931"/>
                        <a14:foregroundMark x1="22529" y1="12931" x2="14826" y2="31034"/>
                        <a14:foregroundMark x1="45785" y1="12069" x2="33430" y2="16379"/>
                        <a14:foregroundMark x1="33430" y1="16379" x2="17151" y2="38218"/>
                        <a14:foregroundMark x1="17151" y1="38218" x2="7558" y2="68678"/>
                        <a14:foregroundMark x1="7558" y1="68678" x2="6831" y2="89080"/>
                        <a14:foregroundMark x1="3924" y1="92816" x2="16279" y2="48563"/>
                        <a14:foregroundMark x1="16279" y1="48563" x2="54942" y2="10345"/>
                        <a14:foregroundMark x1="54942" y1="10345" x2="71512" y2="14943"/>
                        <a14:foregroundMark x1="71512" y1="14943" x2="85610" y2="48563"/>
                        <a14:foregroundMark x1="85610" y1="48563" x2="94041" y2="95402"/>
                        <a14:foregroundMark x1="94913" y1="97701" x2="86047" y2="50862"/>
                        <a14:foregroundMark x1="94041" y1="95402" x2="89971" y2="51437"/>
                        <a14:foregroundMark x1="95203" y1="94828" x2="93314" y2="66954"/>
                        <a14:foregroundMark x1="95785" y1="98851" x2="95203" y2="68391"/>
                        <a14:foregroundMark x1="8721" y1="55172" x2="3634" y2="97126"/>
                        <a14:foregroundMark x1="97238" y1="96839" x2="94186" y2="77299"/>
                        <a14:foregroundMark x1="86047" y1="80172" x2="84302" y2="69828"/>
                        <a14:foregroundMark x1="84884" y1="98563" x2="75291" y2="47989"/>
                        <a14:foregroundMark x1="75291" y1="47989" x2="53634" y2="28736"/>
                        <a14:foregroundMark x1="53634" y1="28736" x2="32267" y2="32759"/>
                        <a14:foregroundMark x1="32267" y1="32759" x2="18023" y2="56034"/>
                        <a14:foregroundMark x1="18023" y1="56034" x2="12791" y2="85632"/>
                        <a14:foregroundMark x1="20349" y1="59770" x2="40262" y2="38218"/>
                        <a14:foregroundMark x1="40262" y1="38218" x2="40988" y2="38218"/>
                        <a14:foregroundMark x1="53488" y1="26149" x2="66715" y2="25287"/>
                        <a14:foregroundMark x1="66715" y1="25287" x2="78924" y2="50575"/>
                        <a14:foregroundMark x1="78924" y1="50575" x2="79651" y2="52874"/>
                        <a14:foregroundMark x1="75291" y1="53448" x2="60756" y2="35057"/>
                        <a14:foregroundMark x1="60756" y1="35057" x2="63808" y2="29023"/>
                        <a14:foregroundMark x1="58866" y1="31897" x2="60029" y2="28448"/>
                        <a14:backgroundMark x1="50727" y1="76724" x2="58430" y2="65517"/>
                        <a14:backgroundMark x1="36628" y1="58046" x2="40407" y2="50862"/>
                        <a14:backgroundMark x1="33430" y1="59483" x2="39826" y2="54885"/>
                        <a14:backgroundMark x1="31686" y1="62644" x2="37645" y2="55172"/>
                        <a14:backgroundMark x1="30814" y1="63218" x2="35901" y2="58333"/>
                        <a14:backgroundMark x1="30233" y1="64655" x2="43314" y2="48563"/>
                        <a14:backgroundMark x1="41134" y1="51437" x2="45494" y2="47989"/>
                        <a14:backgroundMark x1="30087" y1="66092" x2="33866" y2="59770"/>
                        <a14:backgroundMark x1="30233" y1="64655" x2="33866" y2="60345"/>
                        <a14:backgroundMark x1="29797" y1="65517" x2="31831" y2="60920"/>
                        <a14:backgroundMark x1="29797" y1="64368" x2="31831" y2="61207"/>
                        <a14:backgroundMark x1="29797" y1="65230" x2="32558" y2="60057"/>
                        <a14:backgroundMark x1="29070" y1="65517" x2="30814" y2="62644"/>
                        <a14:backgroundMark x1="45640" y1="46264" x2="48401" y2="45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b="-97694"/>
          <a:stretch/>
        </p:blipFill>
        <p:spPr>
          <a:xfrm>
            <a:off x="7271364" y="1761878"/>
            <a:ext cx="76151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3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Sérgio Filho</dc:creator>
  <cp:lastModifiedBy>Sérgio Filho</cp:lastModifiedBy>
  <cp:revision>10</cp:revision>
  <dcterms:created xsi:type="dcterms:W3CDTF">2022-06-15T19:32:07Z</dcterms:created>
  <dcterms:modified xsi:type="dcterms:W3CDTF">2022-06-16T20:37:26Z</dcterms:modified>
</cp:coreProperties>
</file>