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53f1f6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53f1f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4009d2fb8a07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4009d2fb8a0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Mini Youtube Database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536624"/>
            <a:ext cx="8520600" cy="3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Se desea una base de datos para un MiniYoutube. Este portal permite a sus </a:t>
            </a:r>
            <a:r>
              <a:rPr lang="en" sz="2200" u="sng">
                <a:solidFill>
                  <a:srgbClr val="595959"/>
                </a:solidFill>
              </a:rPr>
              <a:t>usuarios</a:t>
            </a:r>
            <a:r>
              <a:rPr lang="en" sz="2200">
                <a:solidFill>
                  <a:srgbClr val="595959"/>
                </a:solidFill>
              </a:rPr>
              <a:t> crear </a:t>
            </a:r>
            <a:r>
              <a:rPr lang="en" sz="2200" u="sng">
                <a:solidFill>
                  <a:srgbClr val="595959"/>
                </a:solidFill>
              </a:rPr>
              <a:t>canales</a:t>
            </a:r>
            <a:r>
              <a:rPr lang="en" sz="2200">
                <a:solidFill>
                  <a:srgbClr val="595959"/>
                </a:solidFill>
              </a:rPr>
              <a:t>, y -después- colgar </a:t>
            </a:r>
            <a:r>
              <a:rPr lang="en" sz="2200" u="sng">
                <a:solidFill>
                  <a:srgbClr val="595959"/>
                </a:solidFill>
              </a:rPr>
              <a:t>videos</a:t>
            </a:r>
            <a:r>
              <a:rPr lang="en" sz="2200">
                <a:solidFill>
                  <a:srgbClr val="595959"/>
                </a:solidFill>
              </a:rPr>
              <a:t> en sus canales.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Posteriormente se amplia para que los canales puedan tener </a:t>
            </a:r>
            <a:r>
              <a:rPr lang="en" sz="2200" u="sng">
                <a:solidFill>
                  <a:srgbClr val="595959"/>
                </a:solidFill>
              </a:rPr>
              <a:t>suscriptores</a:t>
            </a:r>
            <a:r>
              <a:rPr lang="en" sz="2200">
                <a:solidFill>
                  <a:srgbClr val="595959"/>
                </a:solidFill>
              </a:rPr>
              <a:t>. De este modo, MiniYoutube Inc. avisará de las novedades de un canal a los suscriptores que tenga.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595959"/>
                </a:solidFill>
              </a:rPr>
              <a:t>Por último, se permite a los usuarios que hagan </a:t>
            </a:r>
            <a:r>
              <a:rPr lang="en" sz="2200" u="sng">
                <a:solidFill>
                  <a:srgbClr val="595959"/>
                </a:solidFill>
              </a:rPr>
              <a:t>comentarios</a:t>
            </a:r>
            <a:r>
              <a:rPr lang="en" sz="2200">
                <a:solidFill>
                  <a:srgbClr val="595959"/>
                </a:solidFill>
              </a:rPr>
              <a:t> de los videos.</a:t>
            </a:r>
            <a:endParaRPr sz="22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116" y="123725"/>
            <a:ext cx="930174" cy="12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 en 4 puntos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0800" y="554275"/>
            <a:ext cx="7892100" cy="5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Objetos e Individuos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Usuarios, canales, videos, </a:t>
            </a:r>
            <a:r>
              <a:rPr lang="en">
                <a:solidFill>
                  <a:srgbClr val="FF0000"/>
                </a:solidFill>
              </a:rPr>
              <a:t>suscriptores, comentarios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1b.   </a:t>
            </a:r>
            <a:r>
              <a:rPr b="1" lang="en"/>
              <a:t>Relaciones Directas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 -&gt; Canales |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 -&gt; Videos </a:t>
            </a:r>
            <a:r>
              <a:rPr lang="en"/>
              <a:t>|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 -&gt; Suscriptores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-&gt; Comentarios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 -&gt; Comentarios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Hechos, sucesos, etc.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nombrar y enunciar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Cardinalidades</a:t>
            </a:r>
            <a:r>
              <a:rPr lang="en">
                <a:solidFill>
                  <a:schemeClr val="dk1"/>
                </a:solidFill>
              </a:rPr>
              <a:t> (en el diagrama)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ER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55350" y="1400125"/>
            <a:ext cx="1860300" cy="8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301250" y="1389925"/>
            <a:ext cx="2034000" cy="8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18250" y="106205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990850" y="1481875"/>
            <a:ext cx="16965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</a:t>
            </a:r>
            <a:endParaRPr/>
          </a:p>
        </p:txBody>
      </p:sp>
      <p:cxnSp>
        <p:nvCxnSpPr>
          <p:cNvPr id="72" name="Google Shape;72;p15"/>
          <p:cNvCxnSpPr>
            <a:stCxn id="69" idx="3"/>
            <a:endCxn id="71" idx="1"/>
          </p:cNvCxnSpPr>
          <p:nvPr/>
        </p:nvCxnSpPr>
        <p:spPr>
          <a:xfrm>
            <a:off x="5335250" y="1829425"/>
            <a:ext cx="1655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1369950" y="0"/>
            <a:ext cx="2361000" cy="1134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Suscriptores</a:t>
            </a:r>
            <a:endParaRPr/>
          </a:p>
        </p:txBody>
      </p:sp>
      <p:cxnSp>
        <p:nvCxnSpPr>
          <p:cNvPr id="74" name="Google Shape;74;p15"/>
          <p:cNvCxnSpPr>
            <a:stCxn id="73" idx="3"/>
            <a:endCxn id="69" idx="0"/>
          </p:cNvCxnSpPr>
          <p:nvPr/>
        </p:nvCxnSpPr>
        <p:spPr>
          <a:xfrm>
            <a:off x="3730950" y="567300"/>
            <a:ext cx="587400" cy="82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160100" y="106205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76" name="Google Shape;76;p15"/>
          <p:cNvCxnSpPr>
            <a:stCxn id="73" idx="1"/>
            <a:endCxn id="68" idx="0"/>
          </p:cNvCxnSpPr>
          <p:nvPr/>
        </p:nvCxnSpPr>
        <p:spPr>
          <a:xfrm flipH="1">
            <a:off x="1185450" y="567300"/>
            <a:ext cx="184500" cy="83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3114800" y="2984200"/>
            <a:ext cx="2406900" cy="1134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</a:t>
            </a:r>
            <a:endParaRPr/>
          </a:p>
        </p:txBody>
      </p:sp>
      <p:cxnSp>
        <p:nvCxnSpPr>
          <p:cNvPr id="78" name="Google Shape;78;p15"/>
          <p:cNvCxnSpPr>
            <a:stCxn id="69" idx="2"/>
            <a:endCxn id="77" idx="0"/>
          </p:cNvCxnSpPr>
          <p:nvPr/>
        </p:nvCxnSpPr>
        <p:spPr>
          <a:xfrm flipH="1" rot="-5400000">
            <a:off x="3960950" y="2626225"/>
            <a:ext cx="7152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7" idx="3"/>
            <a:endCxn id="71" idx="2"/>
          </p:cNvCxnSpPr>
          <p:nvPr/>
        </p:nvCxnSpPr>
        <p:spPr>
          <a:xfrm flipH="1" rot="10800000">
            <a:off x="5521700" y="2176900"/>
            <a:ext cx="2317500" cy="137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68" idx="3"/>
            <a:endCxn id="69" idx="1"/>
          </p:cNvCxnSpPr>
          <p:nvPr/>
        </p:nvCxnSpPr>
        <p:spPr>
          <a:xfrm>
            <a:off x="2115650" y="1829425"/>
            <a:ext cx="118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2115650" y="153480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066050" y="153480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335250" y="153480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755750" y="153480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266250" y="2176975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604000" y="2134300"/>
            <a:ext cx="2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