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0" autoAdjust="0"/>
    <p:restoredTop sz="94660"/>
  </p:normalViewPr>
  <p:slideViewPr>
    <p:cSldViewPr snapToGrid="0">
      <p:cViewPr>
        <p:scale>
          <a:sx n="75" d="100"/>
          <a:sy n="75" d="100"/>
        </p:scale>
        <p:origin x="20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6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0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2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6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2906-0894-4B69-900C-D6C0D8193AA1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E2E0-EBDA-4E19-BBEF-776BEB5C2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9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55" y="2832426"/>
            <a:ext cx="3335289" cy="99720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217578" y="3829632"/>
            <a:ext cx="20933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Sérgio Gonçalves</a:t>
            </a:r>
            <a:endParaRPr lang="pt-BR" sz="2000" b="1" cap="none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4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45757" y="3113618"/>
            <a:ext cx="10225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Desenvolvido  pela RedHat, </a:t>
            </a:r>
            <a:r>
              <a:rPr lang="pt-BR" sz="2000" dirty="0" err="1" smtClean="0"/>
              <a:t>Drools</a:t>
            </a:r>
            <a:r>
              <a:rPr lang="pt-BR" sz="2000" dirty="0" smtClean="0"/>
              <a:t> é um Sistema de gerenciamento de regras de negócio (BRMS).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95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21" y="1428294"/>
            <a:ext cx="7453511" cy="46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3385" y="1997839"/>
            <a:ext cx="116843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Anatomia de um BRMS </a:t>
            </a:r>
            <a:r>
              <a:rPr lang="pt-BR" dirty="0" err="1"/>
              <a:t>BRMS</a:t>
            </a:r>
            <a:r>
              <a:rPr lang="pt-BR" dirty="0"/>
              <a:t> (Business </a:t>
            </a:r>
            <a:r>
              <a:rPr lang="pt-BR" dirty="0" err="1"/>
              <a:t>Rules</a:t>
            </a:r>
            <a:r>
              <a:rPr lang="pt-BR" dirty="0"/>
              <a:t> Management Systems) pode ser definido como um conjunto de ferramentas para apoio à gestão de regras de negócio que permite a criação, registro, classificação, verificação, desenvolvimento e execução de regras. </a:t>
            </a:r>
            <a:r>
              <a:rPr lang="pt-BR" dirty="0" smtClean="0"/>
              <a:t>A arquitetura </a:t>
            </a:r>
            <a:r>
              <a:rPr lang="pt-BR" dirty="0"/>
              <a:t>de um BRMS consiste dos seguintes sete </a:t>
            </a:r>
            <a:r>
              <a:rPr lang="pt-BR" dirty="0" smtClean="0"/>
              <a:t>componentes: 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Motor </a:t>
            </a:r>
            <a:r>
              <a:rPr lang="pt-BR" dirty="0"/>
              <a:t>de execução </a:t>
            </a:r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Repositório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Ambiente </a:t>
            </a:r>
            <a:r>
              <a:rPr lang="pt-BR" dirty="0"/>
              <a:t>de desenvolvimento integrado </a:t>
            </a:r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simulação de regras </a:t>
            </a:r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Monitoramento </a:t>
            </a:r>
            <a:r>
              <a:rPr lang="pt-BR" dirty="0"/>
              <a:t>e análise </a:t>
            </a:r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Gestão </a:t>
            </a:r>
            <a:r>
              <a:rPr lang="pt-BR" dirty="0"/>
              <a:t>e administração </a:t>
            </a:r>
            <a:endParaRPr lang="pt-BR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/>
              <a:t>de regras</a:t>
            </a:r>
          </a:p>
        </p:txBody>
      </p:sp>
    </p:spTree>
    <p:extLst>
      <p:ext uri="{BB962C8B-B14F-4D97-AF65-F5344CB8AC3E}">
        <p14:creationId xmlns:p14="http://schemas.microsoft.com/office/powerpoint/2010/main" val="773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48" y="1114076"/>
            <a:ext cx="6801503" cy="46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s://lh3.googleusercontent.com/lhb2WN51rhGQhlVjK_SvpkrT_uyAC-FAaMFKi1a7zfxNDCG11V0gpnmnDy8GJwFOYPr4uwMDL81xUCfOS9y7SOy-Jx-FVc28bxWGK4KPuVKGXkUmK5d-XGKs6YtZQoYuKp6oQlqoB9tsdYbEGQNsN8NEKZFShtPqK0g8uh5UZutvlxtvSAZkosjPEuu0rybm5AQhmpoTi_pBxZVeYUmqklXK1xgi5DGoxSYferUKcHlGjM8QOFy2A4-AnOlfJDjDMGBkr9CrUzqKmvxPLYfSx3CfGVkm5Uieg8UYPgXfKo-k0qZH58n20LDR1XtHXYbZJkzE8PXSDTmTQw0lVuGtLDsze2si0Emy_1kBPQuXVGynYe78iH7u7RAKb4waIljDw-Zj4a-eCQUg2JXZaJJZ8wPYnIeHitBtIYxr1LjANAciKjU5M4E3j6HTn1rBKw-hw3kYd-z4T8ACsnKcykh7tsITkjKkqFRrGRkkQI-XMW2ff9jaNv0IUphl2RMXjVhbbZZyHfBiLTWPFSCaVtNCmj12BAQWcZJa3ayjKqkWVjGflnQwUJr1MyiEti_fOqP9JTRHfs0AScZkU8lUcaecRwEb0NAjFJslJ-lNtRdbKL8ExAaN3CBHce5GlEpiO9Thjd5EUQJBKdyZD1iDlCjIHr1GKXRpZMX_=w1666-h937-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5" y="2327486"/>
            <a:ext cx="5048851" cy="28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_a9QpYIwl0lV_GLN4mvM6mXWMP8CVIgqQManjeH0KnWS7aRYcObc6pTUIO35gzNs1tb795iHG7XxmN3GcVYpjFEeYiSdUhvrgZ8rYpvq6pIOpvjZvizC7OX8eS9t8uv56vM0gBXgG3rqNF0fOP0uYiO1c7BD8FlhXHhjne9IR3yeBCLT8xy52QwxkK6hAeklmoozIXYdbKnxV4aB7SsK7nyfZyDdsUCya3yGNeJDG6QFI9LekbN1TEqX7pihxs2uZQJBwR8o9BJzuKKXgFH3h7MuIIk0nUpP5-cB3ZmZaS9s6gjzs-Qd-SIK8DDLrUqIRuZJjHHdo-b7LJ3pps2Hhde88nX5009dJXbCbkloRtKdW-yeNVM9BDP0krLMKqMuV5tkKrVR-Wo_TCNSK3vAtoWfZCtrkX1bZWb2XYCxNUT79wBRg2S2wd_rncTRkKkgVny5XoJ7EYSzezaX23Pu7NC2n_2kklL9fU4x4Iy2ftxSl_vmOLbPO9514RF-IDC5FCFGN3GtrTRTKZRHx_kDaUUHpppqccNkt_EmIQdz5O7d6ErcwtehaaMlAODMPb1f6N1W1Pl8DDrBej_N5dTEUFM3KR8Zoqg6Q54LKFuEbHTqE1Zej12yjyfwmASRR3w4YKNv2R0McnMQ2yRXkLE3nihCMV8hIEZ=w1666-h937-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20" y="2327486"/>
            <a:ext cx="5487565" cy="30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77198" y="1720840"/>
            <a:ext cx="5266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Drools</a:t>
            </a:r>
            <a:r>
              <a:rPr lang="pt-BR" sz="3600" dirty="0" smtClean="0"/>
              <a:t> integra-se </a:t>
            </a:r>
            <a:r>
              <a:rPr lang="pt-BR" sz="3600" dirty="0" smtClean="0"/>
              <a:t>com:</a:t>
            </a:r>
          </a:p>
          <a:p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Aries </a:t>
            </a:r>
            <a:r>
              <a:rPr lang="pt-BR" sz="3600" dirty="0" err="1" smtClean="0"/>
              <a:t>Blueprint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/>
              <a:t>Android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/>
              <a:t>Apache </a:t>
            </a:r>
            <a:r>
              <a:rPr lang="pt-BR" sz="3600" dirty="0" err="1" smtClean="0"/>
              <a:t>camel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6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" y="277911"/>
            <a:ext cx="1653130" cy="4942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9825" y="728560"/>
            <a:ext cx="14766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2">
                    <a:lumMod val="90000"/>
                  </a:schemeClr>
                </a:solidFill>
              </a:rPr>
              <a:t>https://www.drools.org/</a:t>
            </a:r>
            <a:endParaRPr lang="pt-BR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2909" y="2368044"/>
            <a:ext cx="360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Stateless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Sessions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9825" y="3028890"/>
            <a:ext cx="4471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Usado geralmente para: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Validação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Cálculo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dirty="0" smtClean="0"/>
              <a:t>Rota ou filtro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63480" y="2368045"/>
            <a:ext cx="350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Statefull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Sessions</a:t>
            </a:r>
            <a:endParaRPr lang="pt-BR" sz="3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33691" y="3028890"/>
            <a:ext cx="1965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Diagnósticos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Conformidade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55" y="2832426"/>
            <a:ext cx="3335289" cy="99720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217578" y="3829632"/>
            <a:ext cx="20933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5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Sérgio Gonçalves</a:t>
            </a:r>
            <a:endParaRPr lang="pt-BR" sz="2000" b="1" cap="none" spc="50" dirty="0">
              <a:ln w="0"/>
              <a:solidFill>
                <a:schemeClr val="bg2">
                  <a:lumMod val="9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6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Correa Goncalves</dc:creator>
  <cp:lastModifiedBy>Sergio Correa Goncalves</cp:lastModifiedBy>
  <cp:revision>9</cp:revision>
  <dcterms:created xsi:type="dcterms:W3CDTF">2019-05-14T15:03:22Z</dcterms:created>
  <dcterms:modified xsi:type="dcterms:W3CDTF">2019-05-15T12:13:08Z</dcterms:modified>
</cp:coreProperties>
</file>