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64" r:id="rId7"/>
    <p:sldId id="259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103-A424-4CDE-730E-B8971119D84E}" v="2" dt="2023-02-26T15:24:01.206"/>
    <p1510:client id="{83688C74-E4D6-490D-BEBD-3CF4C52A35DA}" v="1958" vWet="1960" dt="2023-02-26T16:54:11.586"/>
    <p1510:client id="{9B0B1814-4E4D-4BB5-8A2E-0186E0954327}" v="26" dt="2023-02-26T15:57:58.646"/>
    <p1510:client id="{9F4133EC-C4F0-CEF8-13F1-C3FBBB479A20}" v="17" vWet="18" dt="2023-02-26T16:54:43.046"/>
    <p1510:client id="{BD1A0882-3F3A-469E-8E7B-F064AA14F60F}" v="337" dt="2023-02-26T16:40:19.485"/>
    <p1510:client id="{F86F4588-A709-4A03-96C6-4EB051EEC49A}" v="477" dt="2023-02-26T17:02:27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ismigit.fi.upm.es/skrm/quality-assurance/-/blob/main/Requisitos%20-%20Tests%20e2e/Test%20e2e.pdf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ismigit.fi.upm.es/skrm/quality-assurance/-/blob/main/Requisitos%20-%20Tests%20e2e/Test%20e2e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9D5FA-A1D3-436A-B0ED-69F16E6C140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C4F73-797E-4EE8-91EF-771BA7722E06}">
      <dgm:prSet/>
      <dgm:spPr/>
      <dgm:t>
        <a:bodyPr/>
        <a:lstStyle/>
        <a:p>
          <a:r>
            <a:rPr lang="es-ES"/>
            <a:t>Calidad del Proyecto</a:t>
          </a:r>
        </a:p>
        <a:p>
          <a:r>
            <a:rPr lang="es-ES"/>
            <a:t>Funcionamiento correcto</a:t>
          </a:r>
          <a:endParaRPr lang="en-US"/>
        </a:p>
      </dgm:t>
    </dgm:pt>
    <dgm:pt modelId="{F291D29E-C2B3-40F0-B0DB-D2FCFA6C8750}" type="parTrans" cxnId="{706D985D-CE64-44B5-9E5A-3054B014241C}">
      <dgm:prSet/>
      <dgm:spPr/>
      <dgm:t>
        <a:bodyPr/>
        <a:lstStyle/>
        <a:p>
          <a:endParaRPr lang="en-US"/>
        </a:p>
      </dgm:t>
    </dgm:pt>
    <dgm:pt modelId="{A7251D12-62E5-4800-9ECC-75390EC0FE21}" type="sibTrans" cxnId="{706D985D-CE64-44B5-9E5A-3054B014241C}">
      <dgm:prSet/>
      <dgm:spPr/>
      <dgm:t>
        <a:bodyPr/>
        <a:lstStyle/>
        <a:p>
          <a:endParaRPr lang="en-US"/>
        </a:p>
      </dgm:t>
    </dgm:pt>
    <dgm:pt modelId="{9D3C1F07-DBE2-4C68-AFDE-7954B9357696}">
      <dgm:prSet/>
      <dgm:spPr/>
      <dgm:t>
        <a:bodyPr/>
        <a:lstStyle/>
        <a:p>
          <a:pPr rtl="0"/>
          <a:r>
            <a:rPr lang="es-ES"/>
            <a:t>Comprobación de las</a:t>
          </a:r>
          <a:r>
            <a:rPr lang="es-ES">
              <a:latin typeface="Calibri Light" panose="020F0302020204030204"/>
            </a:rPr>
            <a:t> </a:t>
          </a:r>
          <a:r>
            <a:rPr lang="es-ES"/>
            <a:t> 10 reglas de usabilidad, del Diseño Web y </a:t>
          </a:r>
          <a:r>
            <a:rPr lang="es-ES">
              <a:latin typeface="Calibri"/>
              <a:cs typeface="Calibri"/>
            </a:rPr>
            <a:t>de la</a:t>
          </a:r>
          <a:r>
            <a:rPr lang="es-ES"/>
            <a:t> normativa de código.</a:t>
          </a:r>
          <a:endParaRPr lang="en-US"/>
        </a:p>
      </dgm:t>
    </dgm:pt>
    <dgm:pt modelId="{6E7F1FB1-584C-41D6-AA96-FEB0B72E3E24}" type="parTrans" cxnId="{4AB1FE39-C198-4DD3-888E-325D07AAE9EA}">
      <dgm:prSet/>
      <dgm:spPr/>
      <dgm:t>
        <a:bodyPr/>
        <a:lstStyle/>
        <a:p>
          <a:endParaRPr lang="en-US"/>
        </a:p>
      </dgm:t>
    </dgm:pt>
    <dgm:pt modelId="{C9F1942A-CB19-4B0D-8E59-D1276AC99812}" type="sibTrans" cxnId="{4AB1FE39-C198-4DD3-888E-325D07AAE9EA}">
      <dgm:prSet/>
      <dgm:spPr/>
      <dgm:t>
        <a:bodyPr/>
        <a:lstStyle/>
        <a:p>
          <a:endParaRPr lang="en-US"/>
        </a:p>
      </dgm:t>
    </dgm:pt>
    <dgm:pt modelId="{817E0F53-8E05-491D-831F-C4BF942841BA}">
      <dgm:prSet/>
      <dgm:spPr/>
      <dgm:t>
        <a:bodyPr/>
        <a:lstStyle/>
        <a:p>
          <a:r>
            <a:rPr lang="es-ES"/>
            <a:t>Comprobación de los requisitos y metodología de cada equipo</a:t>
          </a:r>
          <a:endParaRPr lang="en-US"/>
        </a:p>
      </dgm:t>
    </dgm:pt>
    <dgm:pt modelId="{1BF16638-1258-49B2-9C56-D902C6F9DEBF}" type="parTrans" cxnId="{E8FAB2C9-927E-448D-B321-EB1D98C1FB07}">
      <dgm:prSet/>
      <dgm:spPr/>
      <dgm:t>
        <a:bodyPr/>
        <a:lstStyle/>
        <a:p>
          <a:endParaRPr lang="en-US"/>
        </a:p>
      </dgm:t>
    </dgm:pt>
    <dgm:pt modelId="{1FB10853-4519-4576-BBF9-64A71CFF979F}" type="sibTrans" cxnId="{E8FAB2C9-927E-448D-B321-EB1D98C1FB07}">
      <dgm:prSet/>
      <dgm:spPr/>
      <dgm:t>
        <a:bodyPr/>
        <a:lstStyle/>
        <a:p>
          <a:endParaRPr lang="en-US"/>
        </a:p>
      </dgm:t>
    </dgm:pt>
    <dgm:pt modelId="{229FE551-9F68-4333-9A94-3F37A8CDD71A}">
      <dgm:prSet/>
      <dgm:spPr/>
      <dgm:t>
        <a:bodyPr/>
        <a:lstStyle/>
        <a:p>
          <a:r>
            <a:rPr lang="es-ES"/>
            <a:t>Requisitos generales del proyecto</a:t>
          </a:r>
        </a:p>
        <a:p>
          <a:r>
            <a:rPr lang="es-ES"/>
            <a:t>Realización </a:t>
          </a:r>
          <a:r>
            <a:rPr lang="es-ES" err="1"/>
            <a:t>tests</a:t>
          </a:r>
          <a:r>
            <a:rPr lang="es-ES"/>
            <a:t> e2e generales</a:t>
          </a:r>
        </a:p>
      </dgm:t>
    </dgm:pt>
    <dgm:pt modelId="{C223CFDB-CC67-48A6-9EDF-3F4B40B92E40}" type="parTrans" cxnId="{466E9F4C-CC42-433E-8B0C-7E0F23B558AE}">
      <dgm:prSet/>
      <dgm:spPr/>
      <dgm:t>
        <a:bodyPr/>
        <a:lstStyle/>
        <a:p>
          <a:endParaRPr lang="es-ES"/>
        </a:p>
      </dgm:t>
    </dgm:pt>
    <dgm:pt modelId="{1DCA20D2-DB6E-4C8F-B3CE-904565476C11}" type="sibTrans" cxnId="{466E9F4C-CC42-433E-8B0C-7E0F23B558AE}">
      <dgm:prSet/>
      <dgm:spPr/>
      <dgm:t>
        <a:bodyPr/>
        <a:lstStyle/>
        <a:p>
          <a:endParaRPr lang="es-ES"/>
        </a:p>
      </dgm:t>
    </dgm:pt>
    <dgm:pt modelId="{A035E4C4-9E9E-4813-8254-8AFA60CB4EDA}">
      <dgm:prSet/>
      <dgm:spPr/>
      <dgm:t>
        <a:bodyPr/>
        <a:lstStyle/>
        <a:p>
          <a:endParaRPr lang="en-GB"/>
        </a:p>
      </dgm:t>
    </dgm:pt>
    <dgm:pt modelId="{D7B8A7A4-2721-4EBC-9EA3-71E67CC6319E}" type="parTrans" cxnId="{140E6A9F-4309-4472-8CF1-774553E309EF}">
      <dgm:prSet/>
      <dgm:spPr/>
      <dgm:t>
        <a:bodyPr/>
        <a:lstStyle/>
        <a:p>
          <a:endParaRPr lang="es-ES"/>
        </a:p>
      </dgm:t>
    </dgm:pt>
    <dgm:pt modelId="{378B0DB2-4337-40BC-AA96-38060D29ADBC}" type="sibTrans" cxnId="{140E6A9F-4309-4472-8CF1-774553E309EF}">
      <dgm:prSet/>
      <dgm:spPr/>
      <dgm:t>
        <a:bodyPr/>
        <a:lstStyle/>
        <a:p>
          <a:endParaRPr lang="es-ES"/>
        </a:p>
      </dgm:t>
    </dgm:pt>
    <dgm:pt modelId="{9402A532-994E-4C14-A4D3-A615157AC9A5}" type="pres">
      <dgm:prSet presAssocID="{EF49D5FA-A1D3-436A-B0ED-69F16E6C1400}" presName="matrix" presStyleCnt="0">
        <dgm:presLayoutVars>
          <dgm:chMax val="1"/>
          <dgm:dir/>
          <dgm:resizeHandles val="exact"/>
        </dgm:presLayoutVars>
      </dgm:prSet>
      <dgm:spPr/>
    </dgm:pt>
    <dgm:pt modelId="{AF7C3CE2-E2EF-489E-AB8E-99C220720752}" type="pres">
      <dgm:prSet presAssocID="{EF49D5FA-A1D3-436A-B0ED-69F16E6C1400}" presName="diamond" presStyleLbl="bgShp" presStyleIdx="0" presStyleCnt="1"/>
      <dgm:spPr/>
    </dgm:pt>
    <dgm:pt modelId="{6FCE5224-CB7A-4E02-A7CA-773C37B36471}" type="pres">
      <dgm:prSet presAssocID="{EF49D5FA-A1D3-436A-B0ED-69F16E6C14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58AA95-2E4F-4B89-A718-309F97C0BCC1}" type="pres">
      <dgm:prSet presAssocID="{EF49D5FA-A1D3-436A-B0ED-69F16E6C14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DE4D812-CE3D-4F4A-8B81-8EEECFD5BB09}" type="pres">
      <dgm:prSet presAssocID="{EF49D5FA-A1D3-436A-B0ED-69F16E6C14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0F8F3F-D231-4803-A71D-C6FEF187C1D7}" type="pres">
      <dgm:prSet presAssocID="{EF49D5FA-A1D3-436A-B0ED-69F16E6C14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6022324-F96A-40B8-B61B-1575564EFD63}" type="presOf" srcId="{817E0F53-8E05-491D-831F-C4BF942841BA}" destId="{3DE4D812-CE3D-4F4A-8B81-8EEECFD5BB09}" srcOrd="0" destOrd="0" presId="urn:microsoft.com/office/officeart/2005/8/layout/matrix3"/>
    <dgm:cxn modelId="{4AB1FE39-C198-4DD3-888E-325D07AAE9EA}" srcId="{EF49D5FA-A1D3-436A-B0ED-69F16E6C1400}" destId="{9D3C1F07-DBE2-4C68-AFDE-7954B9357696}" srcOrd="1" destOrd="0" parTransId="{6E7F1FB1-584C-41D6-AA96-FEB0B72E3E24}" sibTransId="{C9F1942A-CB19-4B0D-8E59-D1276AC99812}"/>
    <dgm:cxn modelId="{706D985D-CE64-44B5-9E5A-3054B014241C}" srcId="{EF49D5FA-A1D3-436A-B0ED-69F16E6C1400}" destId="{1F8C4F73-797E-4EE8-91EF-771BA7722E06}" srcOrd="0" destOrd="0" parTransId="{F291D29E-C2B3-40F0-B0DB-D2FCFA6C8750}" sibTransId="{A7251D12-62E5-4800-9ECC-75390EC0FE21}"/>
    <dgm:cxn modelId="{466E9F4C-CC42-433E-8B0C-7E0F23B558AE}" srcId="{EF49D5FA-A1D3-436A-B0ED-69F16E6C1400}" destId="{229FE551-9F68-4333-9A94-3F37A8CDD71A}" srcOrd="3" destOrd="0" parTransId="{C223CFDB-CC67-48A6-9EDF-3F4B40B92E40}" sibTransId="{1DCA20D2-DB6E-4C8F-B3CE-904565476C11}"/>
    <dgm:cxn modelId="{292A1C54-1810-442B-BD48-54F66095B576}" type="presOf" srcId="{229FE551-9F68-4333-9A94-3F37A8CDD71A}" destId="{CB0F8F3F-D231-4803-A71D-C6FEF187C1D7}" srcOrd="0" destOrd="0" presId="urn:microsoft.com/office/officeart/2005/8/layout/matrix3"/>
    <dgm:cxn modelId="{2A513A9F-C30B-489F-8A84-237C56D5029B}" type="presOf" srcId="{9D3C1F07-DBE2-4C68-AFDE-7954B9357696}" destId="{C258AA95-2E4F-4B89-A718-309F97C0BCC1}" srcOrd="0" destOrd="0" presId="urn:microsoft.com/office/officeart/2005/8/layout/matrix3"/>
    <dgm:cxn modelId="{140E6A9F-4309-4472-8CF1-774553E309EF}" srcId="{EF49D5FA-A1D3-436A-B0ED-69F16E6C1400}" destId="{A035E4C4-9E9E-4813-8254-8AFA60CB4EDA}" srcOrd="4" destOrd="0" parTransId="{D7B8A7A4-2721-4EBC-9EA3-71E67CC6319E}" sibTransId="{378B0DB2-4337-40BC-AA96-38060D29ADBC}"/>
    <dgm:cxn modelId="{FB2646A2-4DD6-4687-9EFF-22087974B3C0}" type="presOf" srcId="{EF49D5FA-A1D3-436A-B0ED-69F16E6C1400}" destId="{9402A532-994E-4C14-A4D3-A615157AC9A5}" srcOrd="0" destOrd="0" presId="urn:microsoft.com/office/officeart/2005/8/layout/matrix3"/>
    <dgm:cxn modelId="{BBA088C0-EA23-4289-B50B-FBB0BAD3A53D}" type="presOf" srcId="{1F8C4F73-797E-4EE8-91EF-771BA7722E06}" destId="{6FCE5224-CB7A-4E02-A7CA-773C37B36471}" srcOrd="0" destOrd="0" presId="urn:microsoft.com/office/officeart/2005/8/layout/matrix3"/>
    <dgm:cxn modelId="{E8FAB2C9-927E-448D-B321-EB1D98C1FB07}" srcId="{EF49D5FA-A1D3-436A-B0ED-69F16E6C1400}" destId="{817E0F53-8E05-491D-831F-C4BF942841BA}" srcOrd="2" destOrd="0" parTransId="{1BF16638-1258-49B2-9C56-D902C6F9DEBF}" sibTransId="{1FB10853-4519-4576-BBF9-64A71CFF979F}"/>
    <dgm:cxn modelId="{21543D59-304E-4579-B616-C2DFD57F2DA3}" type="presParOf" srcId="{9402A532-994E-4C14-A4D3-A615157AC9A5}" destId="{AF7C3CE2-E2EF-489E-AB8E-99C220720752}" srcOrd="0" destOrd="0" presId="urn:microsoft.com/office/officeart/2005/8/layout/matrix3"/>
    <dgm:cxn modelId="{5191E1C0-C59F-4970-8D64-C537F67FBF70}" type="presParOf" srcId="{9402A532-994E-4C14-A4D3-A615157AC9A5}" destId="{6FCE5224-CB7A-4E02-A7CA-773C37B36471}" srcOrd="1" destOrd="0" presId="urn:microsoft.com/office/officeart/2005/8/layout/matrix3"/>
    <dgm:cxn modelId="{3A8BEFBA-C577-44B9-BFA8-A5CFCE6DB244}" type="presParOf" srcId="{9402A532-994E-4C14-A4D3-A615157AC9A5}" destId="{C258AA95-2E4F-4B89-A718-309F97C0BCC1}" srcOrd="2" destOrd="0" presId="urn:microsoft.com/office/officeart/2005/8/layout/matrix3"/>
    <dgm:cxn modelId="{CCA82532-3680-462C-9D11-3D497B8C6107}" type="presParOf" srcId="{9402A532-994E-4C14-A4D3-A615157AC9A5}" destId="{3DE4D812-CE3D-4F4A-8B81-8EEECFD5BB09}" srcOrd="3" destOrd="0" presId="urn:microsoft.com/office/officeart/2005/8/layout/matrix3"/>
    <dgm:cxn modelId="{89F13976-6E73-4EED-AC76-E9FEBB35F4F4}" type="presParOf" srcId="{9402A532-994E-4C14-A4D3-A615157AC9A5}" destId="{CB0F8F3F-D231-4803-A71D-C6FEF187C1D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B363BA-0EC6-4B99-A724-ECCF5C0A2B73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8FE4D7-5E34-4834-B11A-9DC9E3AE74B8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s-ES">
              <a:solidFill>
                <a:schemeClr val="tx1"/>
              </a:solidFill>
            </a:rPr>
            <a:t>Creación de tareas por parte del líder</a:t>
          </a:r>
          <a:endParaRPr lang="en-US">
            <a:solidFill>
              <a:schemeClr val="tx1"/>
            </a:solidFill>
          </a:endParaRPr>
        </a:p>
      </dgm:t>
    </dgm:pt>
    <dgm:pt modelId="{F2D9E0F9-67B4-4786-BE55-D577305B2B4B}" type="parTrans" cxnId="{1E985B85-1E0D-476D-882B-4B778F384CA7}">
      <dgm:prSet/>
      <dgm:spPr/>
      <dgm:t>
        <a:bodyPr/>
        <a:lstStyle/>
        <a:p>
          <a:endParaRPr lang="en-US"/>
        </a:p>
      </dgm:t>
    </dgm:pt>
    <dgm:pt modelId="{5B402377-6309-4031-83DD-66C895DA5385}" type="sibTrans" cxnId="{1E985B85-1E0D-476D-882B-4B778F384CA7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FE9F825-1F46-4BB6-BD41-751ACD575F2B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s-ES">
              <a:solidFill>
                <a:schemeClr val="tx1"/>
              </a:solidFill>
            </a:rPr>
            <a:t>Creación de ramas para cada tarea</a:t>
          </a:r>
          <a:endParaRPr lang="en-US">
            <a:solidFill>
              <a:schemeClr val="tx1"/>
            </a:solidFill>
          </a:endParaRPr>
        </a:p>
      </dgm:t>
    </dgm:pt>
    <dgm:pt modelId="{2307C7CE-0E31-4337-9AAC-1942A0D36FD3}" type="parTrans" cxnId="{E27E33D1-87AC-4DB4-AC3B-9FDA35D0B282}">
      <dgm:prSet/>
      <dgm:spPr/>
      <dgm:t>
        <a:bodyPr/>
        <a:lstStyle/>
        <a:p>
          <a:endParaRPr lang="en-US"/>
        </a:p>
      </dgm:t>
    </dgm:pt>
    <dgm:pt modelId="{8E15AA28-2964-425C-816E-FD5D0199BC75}" type="sibTrans" cxnId="{E27E33D1-87AC-4DB4-AC3B-9FDA35D0B28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EE78A00-95E5-4085-B752-AABFB5CD2D16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s-ES"/>
            <a:t>Subir cambios a las respectivas ramas</a:t>
          </a:r>
          <a:endParaRPr lang="en-US"/>
        </a:p>
      </dgm:t>
    </dgm:pt>
    <dgm:pt modelId="{041962EA-779C-472F-B54B-13F36069F0A3}" type="parTrans" cxnId="{B030853B-6E85-495E-9814-7D7066AD5350}">
      <dgm:prSet/>
      <dgm:spPr/>
      <dgm:t>
        <a:bodyPr/>
        <a:lstStyle/>
        <a:p>
          <a:endParaRPr lang="en-US"/>
        </a:p>
      </dgm:t>
    </dgm:pt>
    <dgm:pt modelId="{948A8820-0ED2-4769-B8B4-E6C61192A0CF}" type="sibTrans" cxnId="{B030853B-6E85-495E-9814-7D7066AD5350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C91E9E39-5C6F-429E-AB47-CC283E24DB1D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algn="ctr" rtl="0"/>
          <a:r>
            <a:rPr lang="es-ES">
              <a:latin typeface="Calibri"/>
              <a:cs typeface="Calibri"/>
            </a:rPr>
            <a:t>Subir el trabajo realizado al main a través de un merge </a:t>
          </a:r>
          <a:endParaRPr lang="en-US"/>
        </a:p>
      </dgm:t>
    </dgm:pt>
    <dgm:pt modelId="{039189B8-7C5E-4FE3-AE6A-4DCD39BFD6B9}" type="parTrans" cxnId="{4352C317-7319-4497-8B8F-6426C8470CA6}">
      <dgm:prSet/>
      <dgm:spPr/>
      <dgm:t>
        <a:bodyPr/>
        <a:lstStyle/>
        <a:p>
          <a:endParaRPr lang="en-US"/>
        </a:p>
      </dgm:t>
    </dgm:pt>
    <dgm:pt modelId="{5F3EF9E9-B73A-4B6D-87C5-5EA07A464A1B}" type="sibTrans" cxnId="{4352C317-7319-4497-8B8F-6426C8470CA6}">
      <dgm:prSet/>
      <dgm:spPr/>
      <dgm:t>
        <a:bodyPr/>
        <a:lstStyle/>
        <a:p>
          <a:endParaRPr lang="en-US"/>
        </a:p>
      </dgm:t>
    </dgm:pt>
    <dgm:pt modelId="{F693FA28-121D-4F4E-BB62-96ACD5994437}" type="pres">
      <dgm:prSet presAssocID="{2FB363BA-0EC6-4B99-A724-ECCF5C0A2B73}" presName="outerComposite" presStyleCnt="0">
        <dgm:presLayoutVars>
          <dgm:chMax val="5"/>
          <dgm:dir/>
          <dgm:resizeHandles val="exact"/>
        </dgm:presLayoutVars>
      </dgm:prSet>
      <dgm:spPr/>
    </dgm:pt>
    <dgm:pt modelId="{93C10119-F555-4A4D-97B8-1A48A8A13324}" type="pres">
      <dgm:prSet presAssocID="{2FB363BA-0EC6-4B99-A724-ECCF5C0A2B73}" presName="dummyMaxCanvas" presStyleCnt="0">
        <dgm:presLayoutVars/>
      </dgm:prSet>
      <dgm:spPr/>
    </dgm:pt>
    <dgm:pt modelId="{7E55AE3D-48FC-446A-95FB-FEC1C3A7419B}" type="pres">
      <dgm:prSet presAssocID="{2FB363BA-0EC6-4B99-A724-ECCF5C0A2B73}" presName="FourNodes_1" presStyleLbl="node1" presStyleIdx="0" presStyleCnt="4" custLinFactNeighborY="-19449">
        <dgm:presLayoutVars>
          <dgm:bulletEnabled val="1"/>
        </dgm:presLayoutVars>
      </dgm:prSet>
      <dgm:spPr/>
    </dgm:pt>
    <dgm:pt modelId="{282D5FB5-EB5C-4E64-A6FF-E501338CE4F2}" type="pres">
      <dgm:prSet presAssocID="{2FB363BA-0EC6-4B99-A724-ECCF5C0A2B73}" presName="FourNodes_2" presStyleLbl="node1" presStyleIdx="1" presStyleCnt="4">
        <dgm:presLayoutVars>
          <dgm:bulletEnabled val="1"/>
        </dgm:presLayoutVars>
      </dgm:prSet>
      <dgm:spPr/>
    </dgm:pt>
    <dgm:pt modelId="{A2150BA9-8A4E-4792-BCFE-12564D90B10B}" type="pres">
      <dgm:prSet presAssocID="{2FB363BA-0EC6-4B99-A724-ECCF5C0A2B73}" presName="FourNodes_3" presStyleLbl="node1" presStyleIdx="2" presStyleCnt="4">
        <dgm:presLayoutVars>
          <dgm:bulletEnabled val="1"/>
        </dgm:presLayoutVars>
      </dgm:prSet>
      <dgm:spPr/>
    </dgm:pt>
    <dgm:pt modelId="{E5A3666A-D4AA-4670-9E34-F99854A4418B}" type="pres">
      <dgm:prSet presAssocID="{2FB363BA-0EC6-4B99-A724-ECCF5C0A2B73}" presName="FourNodes_4" presStyleLbl="node1" presStyleIdx="3" presStyleCnt="4">
        <dgm:presLayoutVars>
          <dgm:bulletEnabled val="1"/>
        </dgm:presLayoutVars>
      </dgm:prSet>
      <dgm:spPr/>
    </dgm:pt>
    <dgm:pt modelId="{31009C13-583E-45EB-B7CD-9EB1C48EA473}" type="pres">
      <dgm:prSet presAssocID="{2FB363BA-0EC6-4B99-A724-ECCF5C0A2B73}" presName="FourConn_1-2" presStyleLbl="fgAccFollowNode1" presStyleIdx="0" presStyleCnt="3">
        <dgm:presLayoutVars>
          <dgm:bulletEnabled val="1"/>
        </dgm:presLayoutVars>
      </dgm:prSet>
      <dgm:spPr/>
    </dgm:pt>
    <dgm:pt modelId="{099D14C6-E1C1-442A-85DA-649C465F4F93}" type="pres">
      <dgm:prSet presAssocID="{2FB363BA-0EC6-4B99-A724-ECCF5C0A2B73}" presName="FourConn_2-3" presStyleLbl="fgAccFollowNode1" presStyleIdx="1" presStyleCnt="3">
        <dgm:presLayoutVars>
          <dgm:bulletEnabled val="1"/>
        </dgm:presLayoutVars>
      </dgm:prSet>
      <dgm:spPr/>
    </dgm:pt>
    <dgm:pt modelId="{B05D300A-DC3B-44FF-A10F-64B51CE55B54}" type="pres">
      <dgm:prSet presAssocID="{2FB363BA-0EC6-4B99-A724-ECCF5C0A2B73}" presName="FourConn_3-4" presStyleLbl="fgAccFollowNode1" presStyleIdx="2" presStyleCnt="3">
        <dgm:presLayoutVars>
          <dgm:bulletEnabled val="1"/>
        </dgm:presLayoutVars>
      </dgm:prSet>
      <dgm:spPr/>
    </dgm:pt>
    <dgm:pt modelId="{14F28720-C4FB-4F42-BDB8-77670340E93E}" type="pres">
      <dgm:prSet presAssocID="{2FB363BA-0EC6-4B99-A724-ECCF5C0A2B73}" presName="FourNodes_1_text" presStyleLbl="node1" presStyleIdx="3" presStyleCnt="4">
        <dgm:presLayoutVars>
          <dgm:bulletEnabled val="1"/>
        </dgm:presLayoutVars>
      </dgm:prSet>
      <dgm:spPr/>
    </dgm:pt>
    <dgm:pt modelId="{39D213D9-D3B8-4C56-9781-5C6992BCD22B}" type="pres">
      <dgm:prSet presAssocID="{2FB363BA-0EC6-4B99-A724-ECCF5C0A2B73}" presName="FourNodes_2_text" presStyleLbl="node1" presStyleIdx="3" presStyleCnt="4">
        <dgm:presLayoutVars>
          <dgm:bulletEnabled val="1"/>
        </dgm:presLayoutVars>
      </dgm:prSet>
      <dgm:spPr/>
    </dgm:pt>
    <dgm:pt modelId="{7C9FB21A-1F3A-48F1-A26D-96D3ACC282E2}" type="pres">
      <dgm:prSet presAssocID="{2FB363BA-0EC6-4B99-A724-ECCF5C0A2B73}" presName="FourNodes_3_text" presStyleLbl="node1" presStyleIdx="3" presStyleCnt="4">
        <dgm:presLayoutVars>
          <dgm:bulletEnabled val="1"/>
        </dgm:presLayoutVars>
      </dgm:prSet>
      <dgm:spPr/>
    </dgm:pt>
    <dgm:pt modelId="{E379D36B-7722-4706-AFD1-2B5D30FDAA84}" type="pres">
      <dgm:prSet presAssocID="{2FB363BA-0EC6-4B99-A724-ECCF5C0A2B7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D971303-8ABE-499D-93BF-44EDBF9A3F5C}" type="presOf" srcId="{2FB363BA-0EC6-4B99-A724-ECCF5C0A2B73}" destId="{F693FA28-121D-4F4E-BB62-96ACD5994437}" srcOrd="0" destOrd="0" presId="urn:microsoft.com/office/officeart/2005/8/layout/vProcess5"/>
    <dgm:cxn modelId="{4352C317-7319-4497-8B8F-6426C8470CA6}" srcId="{2FB363BA-0EC6-4B99-A724-ECCF5C0A2B73}" destId="{C91E9E39-5C6F-429E-AB47-CC283E24DB1D}" srcOrd="3" destOrd="0" parTransId="{039189B8-7C5E-4FE3-AE6A-4DCD39BFD6B9}" sibTransId="{5F3EF9E9-B73A-4B6D-87C5-5EA07A464A1B}"/>
    <dgm:cxn modelId="{4C325726-BD98-418C-8C6D-E07EEEF34B42}" type="presOf" srcId="{7FE9F825-1F46-4BB6-BD41-751ACD575F2B}" destId="{39D213D9-D3B8-4C56-9781-5C6992BCD22B}" srcOrd="1" destOrd="0" presId="urn:microsoft.com/office/officeart/2005/8/layout/vProcess5"/>
    <dgm:cxn modelId="{B030853B-6E85-495E-9814-7D7066AD5350}" srcId="{2FB363BA-0EC6-4B99-A724-ECCF5C0A2B73}" destId="{BEE78A00-95E5-4085-B752-AABFB5CD2D16}" srcOrd="2" destOrd="0" parTransId="{041962EA-779C-472F-B54B-13F36069F0A3}" sibTransId="{948A8820-0ED2-4769-B8B4-E6C61192A0CF}"/>
    <dgm:cxn modelId="{AC1D0F4D-A5CB-44E3-A11B-CFDE4858593B}" type="presOf" srcId="{8E15AA28-2964-425C-816E-FD5D0199BC75}" destId="{099D14C6-E1C1-442A-85DA-649C465F4F93}" srcOrd="0" destOrd="0" presId="urn:microsoft.com/office/officeart/2005/8/layout/vProcess5"/>
    <dgm:cxn modelId="{FF2BE16D-F607-49F2-B86F-087766F73EE8}" type="presOf" srcId="{C91E9E39-5C6F-429E-AB47-CC283E24DB1D}" destId="{E5A3666A-D4AA-4670-9E34-F99854A4418B}" srcOrd="0" destOrd="0" presId="urn:microsoft.com/office/officeart/2005/8/layout/vProcess5"/>
    <dgm:cxn modelId="{EA885E7D-23C7-4E31-BD86-B9F433CD5EDF}" type="presOf" srcId="{BEE78A00-95E5-4085-B752-AABFB5CD2D16}" destId="{7C9FB21A-1F3A-48F1-A26D-96D3ACC282E2}" srcOrd="1" destOrd="0" presId="urn:microsoft.com/office/officeart/2005/8/layout/vProcess5"/>
    <dgm:cxn modelId="{1E985B85-1E0D-476D-882B-4B778F384CA7}" srcId="{2FB363BA-0EC6-4B99-A724-ECCF5C0A2B73}" destId="{658FE4D7-5E34-4834-B11A-9DC9E3AE74B8}" srcOrd="0" destOrd="0" parTransId="{F2D9E0F9-67B4-4786-BE55-D577305B2B4B}" sibTransId="{5B402377-6309-4031-83DD-66C895DA5385}"/>
    <dgm:cxn modelId="{0AA3FC85-4CBC-48B7-8460-CEC6C1BEFD72}" type="presOf" srcId="{658FE4D7-5E34-4834-B11A-9DC9E3AE74B8}" destId="{7E55AE3D-48FC-446A-95FB-FEC1C3A7419B}" srcOrd="0" destOrd="0" presId="urn:microsoft.com/office/officeart/2005/8/layout/vProcess5"/>
    <dgm:cxn modelId="{9E17079D-D252-4342-A793-D0BF30DFF7CC}" type="presOf" srcId="{5B402377-6309-4031-83DD-66C895DA5385}" destId="{31009C13-583E-45EB-B7CD-9EB1C48EA473}" srcOrd="0" destOrd="0" presId="urn:microsoft.com/office/officeart/2005/8/layout/vProcess5"/>
    <dgm:cxn modelId="{354201A2-6465-401C-85EB-7092CF379FEA}" type="presOf" srcId="{7FE9F825-1F46-4BB6-BD41-751ACD575F2B}" destId="{282D5FB5-EB5C-4E64-A6FF-E501338CE4F2}" srcOrd="0" destOrd="0" presId="urn:microsoft.com/office/officeart/2005/8/layout/vProcess5"/>
    <dgm:cxn modelId="{4E5BD0C4-39BC-4FAD-B6D4-5AC6699B54E2}" type="presOf" srcId="{C91E9E39-5C6F-429E-AB47-CC283E24DB1D}" destId="{E379D36B-7722-4706-AFD1-2B5D30FDAA84}" srcOrd="1" destOrd="0" presId="urn:microsoft.com/office/officeart/2005/8/layout/vProcess5"/>
    <dgm:cxn modelId="{14BB50CC-60F6-4135-B92F-201E6E06FDF6}" type="presOf" srcId="{BEE78A00-95E5-4085-B752-AABFB5CD2D16}" destId="{A2150BA9-8A4E-4792-BCFE-12564D90B10B}" srcOrd="0" destOrd="0" presId="urn:microsoft.com/office/officeart/2005/8/layout/vProcess5"/>
    <dgm:cxn modelId="{E27E33D1-87AC-4DB4-AC3B-9FDA35D0B282}" srcId="{2FB363BA-0EC6-4B99-A724-ECCF5C0A2B73}" destId="{7FE9F825-1F46-4BB6-BD41-751ACD575F2B}" srcOrd="1" destOrd="0" parTransId="{2307C7CE-0E31-4337-9AAC-1942A0D36FD3}" sibTransId="{8E15AA28-2964-425C-816E-FD5D0199BC75}"/>
    <dgm:cxn modelId="{A716D7D4-42F5-4AB6-8BFA-F2C06F0A5E07}" type="presOf" srcId="{658FE4D7-5E34-4834-B11A-9DC9E3AE74B8}" destId="{14F28720-C4FB-4F42-BDB8-77670340E93E}" srcOrd="1" destOrd="0" presId="urn:microsoft.com/office/officeart/2005/8/layout/vProcess5"/>
    <dgm:cxn modelId="{A84A6AE3-BD37-4A4E-9B00-751A47F6F4F7}" type="presOf" srcId="{948A8820-0ED2-4769-B8B4-E6C61192A0CF}" destId="{B05D300A-DC3B-44FF-A10F-64B51CE55B54}" srcOrd="0" destOrd="0" presId="urn:microsoft.com/office/officeart/2005/8/layout/vProcess5"/>
    <dgm:cxn modelId="{13F0711C-C033-4DEF-A044-6B2AF3D22169}" type="presParOf" srcId="{F693FA28-121D-4F4E-BB62-96ACD5994437}" destId="{93C10119-F555-4A4D-97B8-1A48A8A13324}" srcOrd="0" destOrd="0" presId="urn:microsoft.com/office/officeart/2005/8/layout/vProcess5"/>
    <dgm:cxn modelId="{1F99829F-C08F-4B5F-82E3-78F874E5E669}" type="presParOf" srcId="{F693FA28-121D-4F4E-BB62-96ACD5994437}" destId="{7E55AE3D-48FC-446A-95FB-FEC1C3A7419B}" srcOrd="1" destOrd="0" presId="urn:microsoft.com/office/officeart/2005/8/layout/vProcess5"/>
    <dgm:cxn modelId="{C84B8EAA-D440-4994-BCF4-137ACFA1173D}" type="presParOf" srcId="{F693FA28-121D-4F4E-BB62-96ACD5994437}" destId="{282D5FB5-EB5C-4E64-A6FF-E501338CE4F2}" srcOrd="2" destOrd="0" presId="urn:microsoft.com/office/officeart/2005/8/layout/vProcess5"/>
    <dgm:cxn modelId="{00150C8C-0DCD-448F-B621-1D72D44648FB}" type="presParOf" srcId="{F693FA28-121D-4F4E-BB62-96ACD5994437}" destId="{A2150BA9-8A4E-4792-BCFE-12564D90B10B}" srcOrd="3" destOrd="0" presId="urn:microsoft.com/office/officeart/2005/8/layout/vProcess5"/>
    <dgm:cxn modelId="{0237AA1C-EAD5-4833-9D84-A4DA68A62F6F}" type="presParOf" srcId="{F693FA28-121D-4F4E-BB62-96ACD5994437}" destId="{E5A3666A-D4AA-4670-9E34-F99854A4418B}" srcOrd="4" destOrd="0" presId="urn:microsoft.com/office/officeart/2005/8/layout/vProcess5"/>
    <dgm:cxn modelId="{25DF1A0B-C911-4E88-9D84-8EF13B412EF0}" type="presParOf" srcId="{F693FA28-121D-4F4E-BB62-96ACD5994437}" destId="{31009C13-583E-45EB-B7CD-9EB1C48EA473}" srcOrd="5" destOrd="0" presId="urn:microsoft.com/office/officeart/2005/8/layout/vProcess5"/>
    <dgm:cxn modelId="{087C18F4-73E5-40C3-A2FD-85D25DEE4970}" type="presParOf" srcId="{F693FA28-121D-4F4E-BB62-96ACD5994437}" destId="{099D14C6-E1C1-442A-85DA-649C465F4F93}" srcOrd="6" destOrd="0" presId="urn:microsoft.com/office/officeart/2005/8/layout/vProcess5"/>
    <dgm:cxn modelId="{BE0272D6-F27B-4EC3-9E3F-B985B14671A2}" type="presParOf" srcId="{F693FA28-121D-4F4E-BB62-96ACD5994437}" destId="{B05D300A-DC3B-44FF-A10F-64B51CE55B54}" srcOrd="7" destOrd="0" presId="urn:microsoft.com/office/officeart/2005/8/layout/vProcess5"/>
    <dgm:cxn modelId="{58143696-E3F9-4904-B613-1F35A1D8228D}" type="presParOf" srcId="{F693FA28-121D-4F4E-BB62-96ACD5994437}" destId="{14F28720-C4FB-4F42-BDB8-77670340E93E}" srcOrd="8" destOrd="0" presId="urn:microsoft.com/office/officeart/2005/8/layout/vProcess5"/>
    <dgm:cxn modelId="{44DF09D5-27B2-48BB-BD21-263E994E041F}" type="presParOf" srcId="{F693FA28-121D-4F4E-BB62-96ACD5994437}" destId="{39D213D9-D3B8-4C56-9781-5C6992BCD22B}" srcOrd="9" destOrd="0" presId="urn:microsoft.com/office/officeart/2005/8/layout/vProcess5"/>
    <dgm:cxn modelId="{0E9A3EFB-A44B-4FC6-AEAF-D751CC2D0F35}" type="presParOf" srcId="{F693FA28-121D-4F4E-BB62-96ACD5994437}" destId="{7C9FB21A-1F3A-48F1-A26D-96D3ACC282E2}" srcOrd="10" destOrd="0" presId="urn:microsoft.com/office/officeart/2005/8/layout/vProcess5"/>
    <dgm:cxn modelId="{73872128-3C7B-4CC5-A6A6-0C15EB9A194F}" type="presParOf" srcId="{F693FA28-121D-4F4E-BB62-96ACD5994437}" destId="{E379D36B-7722-4706-AFD1-2B5D30FDAA8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11BE2E-F24B-4343-A8C0-6757B217C67E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55216E-E494-40A8-8F46-A3C9090347BE}">
      <dgm:prSet/>
      <dgm:spPr/>
      <dgm:t>
        <a:bodyPr/>
        <a:lstStyle/>
        <a:p>
          <a:r>
            <a:rPr lang="es-ES" b="0" i="0"/>
            <a:t>Es una metodología de pruebas de software que consiste en probar una aplicación desde el punto de vista del usuario final. Se prueban los flujos y procesos</a:t>
          </a:r>
          <a:endParaRPr lang="en-US"/>
        </a:p>
      </dgm:t>
    </dgm:pt>
    <dgm:pt modelId="{0B469313-B5BA-4484-9813-1ABE9E883F91}" type="parTrans" cxnId="{568402E5-6F3D-43A5-82E2-958E86F205A1}">
      <dgm:prSet/>
      <dgm:spPr/>
      <dgm:t>
        <a:bodyPr/>
        <a:lstStyle/>
        <a:p>
          <a:endParaRPr lang="en-US"/>
        </a:p>
      </dgm:t>
    </dgm:pt>
    <dgm:pt modelId="{B0FCA7CF-4C8B-43B5-932C-B11E8499B076}" type="sibTrans" cxnId="{568402E5-6F3D-43A5-82E2-958E86F205A1}">
      <dgm:prSet/>
      <dgm:spPr/>
      <dgm:t>
        <a:bodyPr/>
        <a:lstStyle/>
        <a:p>
          <a:endParaRPr lang="en-US"/>
        </a:p>
      </dgm:t>
    </dgm:pt>
    <dgm:pt modelId="{1519547E-0630-4494-AC23-64275BF019C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Nuestro documento:</a:t>
          </a:r>
          <a:r>
            <a:rPr lang="en-US">
              <a:hlinkClick xmlns:r="http://schemas.openxmlformats.org/officeDocument/2006/relationships" r:id="rId1"/>
            </a:rPr>
            <a:t> Tests e2e</a:t>
          </a:r>
          <a:endParaRPr lang="en-US"/>
        </a:p>
      </dgm:t>
    </dgm:pt>
    <dgm:pt modelId="{8E812889-A363-4522-8797-ED33818B7CBB}" type="parTrans" cxnId="{2215B9A8-8683-4C41-A998-78A0FB024CCA}">
      <dgm:prSet/>
      <dgm:spPr/>
      <dgm:t>
        <a:bodyPr/>
        <a:lstStyle/>
        <a:p>
          <a:endParaRPr lang="en-US"/>
        </a:p>
      </dgm:t>
    </dgm:pt>
    <dgm:pt modelId="{281638FD-4B44-40A1-BCED-A5D5638C92D8}" type="sibTrans" cxnId="{2215B9A8-8683-4C41-A998-78A0FB024CCA}">
      <dgm:prSet/>
      <dgm:spPr/>
      <dgm:t>
        <a:bodyPr/>
        <a:lstStyle/>
        <a:p>
          <a:endParaRPr lang="en-US"/>
        </a:p>
      </dgm:t>
    </dgm:pt>
    <dgm:pt modelId="{FBA21D4E-06E1-4C9C-83D6-0F8535E86666}" type="pres">
      <dgm:prSet presAssocID="{E211BE2E-F24B-4343-A8C0-6757B217C67E}" presName="linear" presStyleCnt="0">
        <dgm:presLayoutVars>
          <dgm:animLvl val="lvl"/>
          <dgm:resizeHandles val="exact"/>
        </dgm:presLayoutVars>
      </dgm:prSet>
      <dgm:spPr/>
    </dgm:pt>
    <dgm:pt modelId="{C423043C-3A37-49F3-BBD6-EE3DD9FD40E7}" type="pres">
      <dgm:prSet presAssocID="{BE55216E-E494-40A8-8F46-A3C9090347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F800E1-BA2E-45AC-8B57-A5E67B4EAE5C}" type="pres">
      <dgm:prSet presAssocID="{B0FCA7CF-4C8B-43B5-932C-B11E8499B076}" presName="spacer" presStyleCnt="0"/>
      <dgm:spPr/>
    </dgm:pt>
    <dgm:pt modelId="{6A2AEE00-66D1-4884-9682-7E501AED3A09}" type="pres">
      <dgm:prSet presAssocID="{1519547E-0630-4494-AC23-64275BF019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E9C303-7224-4A75-90ED-71DE2667766A}" type="presOf" srcId="{E211BE2E-F24B-4343-A8C0-6757B217C67E}" destId="{FBA21D4E-06E1-4C9C-83D6-0F8535E86666}" srcOrd="0" destOrd="0" presId="urn:microsoft.com/office/officeart/2005/8/layout/vList2"/>
    <dgm:cxn modelId="{1FAB3420-E395-474D-A935-2A2F505C1770}" type="presOf" srcId="{BE55216E-E494-40A8-8F46-A3C9090347BE}" destId="{C423043C-3A37-49F3-BBD6-EE3DD9FD40E7}" srcOrd="0" destOrd="0" presId="urn:microsoft.com/office/officeart/2005/8/layout/vList2"/>
    <dgm:cxn modelId="{11BA2337-43B5-4794-8BF1-EE9163ACFDD7}" type="presOf" srcId="{1519547E-0630-4494-AC23-64275BF019C1}" destId="{6A2AEE00-66D1-4884-9682-7E501AED3A09}" srcOrd="0" destOrd="0" presId="urn:microsoft.com/office/officeart/2005/8/layout/vList2"/>
    <dgm:cxn modelId="{2215B9A8-8683-4C41-A998-78A0FB024CCA}" srcId="{E211BE2E-F24B-4343-A8C0-6757B217C67E}" destId="{1519547E-0630-4494-AC23-64275BF019C1}" srcOrd="1" destOrd="0" parTransId="{8E812889-A363-4522-8797-ED33818B7CBB}" sibTransId="{281638FD-4B44-40A1-BCED-A5D5638C92D8}"/>
    <dgm:cxn modelId="{568402E5-6F3D-43A5-82E2-958E86F205A1}" srcId="{E211BE2E-F24B-4343-A8C0-6757B217C67E}" destId="{BE55216E-E494-40A8-8F46-A3C9090347BE}" srcOrd="0" destOrd="0" parTransId="{0B469313-B5BA-4484-9813-1ABE9E883F91}" sibTransId="{B0FCA7CF-4C8B-43B5-932C-B11E8499B076}"/>
    <dgm:cxn modelId="{B36FE400-AEB5-46F0-9D37-A5BF09006B5C}" type="presParOf" srcId="{FBA21D4E-06E1-4C9C-83D6-0F8535E86666}" destId="{C423043C-3A37-49F3-BBD6-EE3DD9FD40E7}" srcOrd="0" destOrd="0" presId="urn:microsoft.com/office/officeart/2005/8/layout/vList2"/>
    <dgm:cxn modelId="{E09F9E25-5C2F-4EFD-B298-62B161A26CAB}" type="presParOf" srcId="{FBA21D4E-06E1-4C9C-83D6-0F8535E86666}" destId="{8BF800E1-BA2E-45AC-8B57-A5E67B4EAE5C}" srcOrd="1" destOrd="0" presId="urn:microsoft.com/office/officeart/2005/8/layout/vList2"/>
    <dgm:cxn modelId="{7E7C1DF5-5E49-43C5-8966-866DD0342F41}" type="presParOf" srcId="{FBA21D4E-06E1-4C9C-83D6-0F8535E86666}" destId="{6A2AEE00-66D1-4884-9682-7E501AED3A0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C3CE2-E2EF-489E-AB8E-99C220720752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E5224-CB7A-4E02-A7CA-773C37B36471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Calidad del Proyecto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Funcionamiento correcto</a:t>
          </a:r>
          <a:endParaRPr lang="en-US" sz="2000" kern="1200"/>
        </a:p>
      </dsp:txBody>
      <dsp:txXfrm>
        <a:off x="1007221" y="627745"/>
        <a:ext cx="1937228" cy="1937228"/>
      </dsp:txXfrm>
    </dsp:sp>
    <dsp:sp modelId="{C258AA95-2E4F-4B89-A718-309F97C0BCC1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Comprobación de las</a:t>
          </a:r>
          <a:r>
            <a:rPr lang="es-ES" sz="2000" kern="1200">
              <a:latin typeface="Calibri Light" panose="020F0302020204030204"/>
            </a:rPr>
            <a:t> </a:t>
          </a:r>
          <a:r>
            <a:rPr lang="es-ES" sz="2000" kern="1200"/>
            <a:t> 10 reglas de usabilidad, del Diseño Web y </a:t>
          </a:r>
          <a:r>
            <a:rPr lang="es-ES" sz="2000" kern="1200">
              <a:latin typeface="Calibri"/>
              <a:cs typeface="Calibri"/>
            </a:rPr>
            <a:t>de la</a:t>
          </a:r>
          <a:r>
            <a:rPr lang="es-ES" sz="2000" kern="1200"/>
            <a:t> normativa de código.</a:t>
          </a:r>
          <a:endParaRPr lang="en-US" sz="2000" kern="1200"/>
        </a:p>
      </dsp:txBody>
      <dsp:txXfrm>
        <a:off x="3319190" y="627745"/>
        <a:ext cx="1937228" cy="1937228"/>
      </dsp:txXfrm>
    </dsp:sp>
    <dsp:sp modelId="{3DE4D812-CE3D-4F4A-8B81-8EEECFD5BB09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Comprobación de los requisitos y metodología de cada equipo</a:t>
          </a:r>
          <a:endParaRPr lang="en-US" sz="2000" kern="1200"/>
        </a:p>
      </dsp:txBody>
      <dsp:txXfrm>
        <a:off x="1007221" y="2939714"/>
        <a:ext cx="1937228" cy="1937228"/>
      </dsp:txXfrm>
    </dsp:sp>
    <dsp:sp modelId="{CB0F8F3F-D231-4803-A71D-C6FEF187C1D7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Requisitos generales del proyecto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Realización </a:t>
          </a:r>
          <a:r>
            <a:rPr lang="es-ES" sz="2000" kern="1200" err="1"/>
            <a:t>tests</a:t>
          </a:r>
          <a:r>
            <a:rPr lang="es-ES" sz="2000" kern="1200"/>
            <a:t> e2e generales</a:t>
          </a: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5AE3D-48FC-446A-95FB-FEC1C3A7419B}">
      <dsp:nvSpPr>
        <dsp:cNvPr id="0" name=""/>
        <dsp:cNvSpPr/>
      </dsp:nvSpPr>
      <dsp:spPr>
        <a:xfrm>
          <a:off x="0" y="0"/>
          <a:ext cx="4367070" cy="922354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solidFill>
                <a:schemeClr val="tx1"/>
              </a:solidFill>
            </a:rPr>
            <a:t>Creación de tareas por parte del líder</a:t>
          </a:r>
          <a:endParaRPr lang="en-US" sz="2200" kern="1200">
            <a:solidFill>
              <a:schemeClr val="tx1"/>
            </a:solidFill>
          </a:endParaRPr>
        </a:p>
      </dsp:txBody>
      <dsp:txXfrm>
        <a:off x="27015" y="27015"/>
        <a:ext cx="3293838" cy="868324"/>
      </dsp:txXfrm>
    </dsp:sp>
    <dsp:sp modelId="{282D5FB5-EB5C-4E64-A6FF-E501338CE4F2}">
      <dsp:nvSpPr>
        <dsp:cNvPr id="0" name=""/>
        <dsp:cNvSpPr/>
      </dsp:nvSpPr>
      <dsp:spPr>
        <a:xfrm>
          <a:off x="365742" y="1090055"/>
          <a:ext cx="4367070" cy="922354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solidFill>
                <a:schemeClr val="tx1"/>
              </a:solidFill>
            </a:rPr>
            <a:t>Creación de ramas para cada tarea</a:t>
          </a:r>
          <a:endParaRPr lang="en-US" sz="2200" kern="1200">
            <a:solidFill>
              <a:schemeClr val="tx1"/>
            </a:solidFill>
          </a:endParaRPr>
        </a:p>
      </dsp:txBody>
      <dsp:txXfrm>
        <a:off x="392757" y="1117070"/>
        <a:ext cx="3347767" cy="868324"/>
      </dsp:txXfrm>
    </dsp:sp>
    <dsp:sp modelId="{A2150BA9-8A4E-4792-BCFE-12564D90B10B}">
      <dsp:nvSpPr>
        <dsp:cNvPr id="0" name=""/>
        <dsp:cNvSpPr/>
      </dsp:nvSpPr>
      <dsp:spPr>
        <a:xfrm>
          <a:off x="726025" y="2180110"/>
          <a:ext cx="4367070" cy="92235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Subir cambios a las respectivas ramas</a:t>
          </a:r>
          <a:endParaRPr lang="en-US" sz="2200" kern="1200"/>
        </a:p>
      </dsp:txBody>
      <dsp:txXfrm>
        <a:off x="753040" y="2207125"/>
        <a:ext cx="3353226" cy="868324"/>
      </dsp:txXfrm>
    </dsp:sp>
    <dsp:sp modelId="{E5A3666A-D4AA-4670-9E34-F99854A4418B}">
      <dsp:nvSpPr>
        <dsp:cNvPr id="0" name=""/>
        <dsp:cNvSpPr/>
      </dsp:nvSpPr>
      <dsp:spPr>
        <a:xfrm>
          <a:off x="1091767" y="3270165"/>
          <a:ext cx="4367070" cy="92235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latin typeface="Calibri"/>
              <a:cs typeface="Calibri"/>
            </a:rPr>
            <a:t>Subir el trabajo realizado al main a través de un merge </a:t>
          </a:r>
          <a:endParaRPr lang="en-US" sz="2200" kern="1200"/>
        </a:p>
      </dsp:txBody>
      <dsp:txXfrm>
        <a:off x="1118782" y="3297180"/>
        <a:ext cx="3347767" cy="868324"/>
      </dsp:txXfrm>
    </dsp:sp>
    <dsp:sp modelId="{31009C13-583E-45EB-B7CD-9EB1C48EA473}">
      <dsp:nvSpPr>
        <dsp:cNvPr id="0" name=""/>
        <dsp:cNvSpPr/>
      </dsp:nvSpPr>
      <dsp:spPr>
        <a:xfrm>
          <a:off x="3767540" y="706439"/>
          <a:ext cx="599530" cy="599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lumMod val="60000"/>
            <a:lumOff val="4000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902434" y="706439"/>
        <a:ext cx="329742" cy="451146"/>
      </dsp:txXfrm>
    </dsp:sp>
    <dsp:sp modelId="{099D14C6-E1C1-442A-85DA-649C465F4F93}">
      <dsp:nvSpPr>
        <dsp:cNvPr id="0" name=""/>
        <dsp:cNvSpPr/>
      </dsp:nvSpPr>
      <dsp:spPr>
        <a:xfrm>
          <a:off x="4133282" y="1796494"/>
          <a:ext cx="599530" cy="599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lumMod val="7500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268176" y="1796494"/>
        <a:ext cx="329742" cy="451146"/>
      </dsp:txXfrm>
    </dsp:sp>
    <dsp:sp modelId="{B05D300A-DC3B-44FF-A10F-64B51CE55B54}">
      <dsp:nvSpPr>
        <dsp:cNvPr id="0" name=""/>
        <dsp:cNvSpPr/>
      </dsp:nvSpPr>
      <dsp:spPr>
        <a:xfrm>
          <a:off x="4493565" y="2886550"/>
          <a:ext cx="599530" cy="599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lumMod val="5000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628459" y="2886550"/>
        <a:ext cx="329742" cy="451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3043C-3A37-49F3-BBD6-EE3DD9FD40E7}">
      <dsp:nvSpPr>
        <dsp:cNvPr id="0" name=""/>
        <dsp:cNvSpPr/>
      </dsp:nvSpPr>
      <dsp:spPr>
        <a:xfrm>
          <a:off x="0" y="69722"/>
          <a:ext cx="5754896" cy="14987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/>
            <a:t>Es una metodología de pruebas de software que consiste en probar una aplicación desde el punto de vista del usuario final. Se prueban los flujos y procesos</a:t>
          </a:r>
          <a:endParaRPr lang="en-US" sz="2100" kern="1200"/>
        </a:p>
      </dsp:txBody>
      <dsp:txXfrm>
        <a:off x="73164" y="142886"/>
        <a:ext cx="5608568" cy="1352442"/>
      </dsp:txXfrm>
    </dsp:sp>
    <dsp:sp modelId="{6A2AEE00-66D1-4884-9682-7E501AED3A09}">
      <dsp:nvSpPr>
        <dsp:cNvPr id="0" name=""/>
        <dsp:cNvSpPr/>
      </dsp:nvSpPr>
      <dsp:spPr>
        <a:xfrm>
          <a:off x="0" y="1628972"/>
          <a:ext cx="5754896" cy="149877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Nuestro documento:</a:t>
          </a:r>
          <a:r>
            <a:rPr lang="en-US" sz="2100" kern="1200">
              <a:hlinkClick xmlns:r="http://schemas.openxmlformats.org/officeDocument/2006/relationships" r:id="rId1"/>
            </a:rPr>
            <a:t> Tests e2e</a:t>
          </a:r>
          <a:endParaRPr lang="en-US" sz="2100" kern="1200"/>
        </a:p>
      </dsp:txBody>
      <dsp:txXfrm>
        <a:off x="73164" y="1702136"/>
        <a:ext cx="5608568" cy="135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Layout" Target="../diagrams/layout2.xml"/><Relationship Id="rId7" Type="http://schemas.openxmlformats.org/officeDocument/2006/relationships/hyperlink" Target="https://ismigit.fi.upm.es/skrm/quality-assurance/-/blob/main/Auditorias%20Primer%20Sprint/Metodologia.pdf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smigit.fi.upm.es/skrm/quality-assurance/-/blob/main/Requisitos%20-%20Tests%20e2e/Requisitos_Generale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hyperlink" Target="https://ismigit.fi.upm.es/skrm/quality-assurance/-/blob/main/Auditorias%20Primer%20Sprint/Comprobaciones_Requisitos_Primer_Sprint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5">
                <a:lumMod val="60000"/>
                <a:lumOff val="40000"/>
              </a:schemeClr>
            </a:gs>
            <a:gs pos="21000">
              <a:schemeClr val="accent5">
                <a:lumMod val="40000"/>
                <a:lumOff val="60000"/>
              </a:schemeClr>
            </a:gs>
            <a:gs pos="52000">
              <a:schemeClr val="accent5">
                <a:lumMod val="75000"/>
              </a:schemeClr>
            </a:gs>
            <a:gs pos="94000">
              <a:schemeClr val="accent5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4D2E8-0509-7F69-B9BF-1F5EB21F0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66" y="2218944"/>
            <a:ext cx="4087306" cy="1673352"/>
          </a:xfrm>
        </p:spPr>
        <p:txBody>
          <a:bodyPr anchor="b">
            <a:noAutofit/>
          </a:bodyPr>
          <a:lstStyle/>
          <a:p>
            <a:pPr algn="l"/>
            <a:r>
              <a:rPr lang="es-ES" sz="11500"/>
              <a:t>SKRM</a:t>
            </a:r>
            <a:endParaRPr lang="es-ES" sz="11500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4F8FB8-4F49-4019-450B-22C4673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7419" y="3892296"/>
            <a:ext cx="2510293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s-ES" sz="5000" i="1" err="1"/>
              <a:t>Testing</a:t>
            </a:r>
            <a:endParaRPr lang="es-ES" sz="5000" i="1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B8D0C-AAFE-10CA-8BD4-B9ABF2C8B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18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27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813B20E-12CE-E2CC-2CDD-7BFE4B8AE569}"/>
              </a:ext>
            </a:extLst>
          </p:cNvPr>
          <p:cNvSpPr/>
          <p:nvPr/>
        </p:nvSpPr>
        <p:spPr>
          <a:xfrm>
            <a:off x="0" y="0"/>
            <a:ext cx="490118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9F4D7A-1C94-D229-AF96-629735E6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82" y="676656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 u="sng">
                <a:solidFill>
                  <a:schemeClr val="bg1"/>
                </a:solidFill>
                <a:cs typeface="Calibri Light"/>
              </a:rPr>
              <a:t>OBJETIVOS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F9AB5DA-0C03-A206-CD84-94A798B60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67743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9895745E-C17F-6AD1-F5A2-9C8A16561B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 t="1419" b="-1"/>
          <a:stretch/>
        </p:blipFill>
        <p:spPr>
          <a:xfrm>
            <a:off x="238125" y="200025"/>
            <a:ext cx="1885950" cy="18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7000">
              <a:schemeClr val="accent5">
                <a:lumMod val="40000"/>
                <a:lumOff val="60000"/>
              </a:schemeClr>
            </a:gs>
            <a:gs pos="52000">
              <a:schemeClr val="accent5">
                <a:lumMod val="60000"/>
                <a:lumOff val="40000"/>
              </a:schemeClr>
            </a:gs>
            <a:gs pos="89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01C97-7F1C-07F9-0D60-4F19A026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658880"/>
            <a:ext cx="5458838" cy="1325563"/>
          </a:xfrm>
        </p:spPr>
        <p:txBody>
          <a:bodyPr>
            <a:normAutofit/>
          </a:bodyPr>
          <a:lstStyle/>
          <a:p>
            <a:pPr algn="ctr"/>
            <a:r>
              <a:rPr lang="es-ES" b="1"/>
              <a:t>METODOLOGIA</a:t>
            </a:r>
          </a:p>
        </p:txBody>
      </p:sp>
      <p:graphicFrame>
        <p:nvGraphicFramePr>
          <p:cNvPr id="53" name="Marcador de contenido 2">
            <a:extLst>
              <a:ext uri="{FF2B5EF4-FFF2-40B4-BE49-F238E27FC236}">
                <a16:creationId xmlns:a16="http://schemas.microsoft.com/office/drawing/2014/main" id="{41FF43A2-AEE5-0B0B-99BD-5AA35B97A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546702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 descr="Logotipo&#10;&#10;Descripción generada automáticamente">
            <a:hlinkClick r:id="rId7"/>
            <a:extLst>
              <a:ext uri="{FF2B5EF4-FFF2-40B4-BE49-F238E27FC236}">
                <a16:creationId xmlns:a16="http://schemas.microsoft.com/office/drawing/2014/main" id="{5A06589D-F72E-4AD8-5D1D-C97188F9C78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419" b="-1"/>
          <a:stretch/>
        </p:blipFill>
        <p:spPr>
          <a:xfrm>
            <a:off x="720899" y="967210"/>
            <a:ext cx="4747138" cy="47162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412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2EB1F-7BA1-8551-3BAE-06367ECA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3981425" cy="2147520"/>
          </a:xfrm>
        </p:spPr>
        <p:txBody>
          <a:bodyPr>
            <a:normAutofit/>
          </a:bodyPr>
          <a:lstStyle/>
          <a:p>
            <a:pPr algn="ctr"/>
            <a:r>
              <a:rPr lang="es-ES" sz="4000"/>
              <a:t>REQUISITOS GENERALES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97C01-CD54-8672-187C-6F3615DE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49" y="3531476"/>
            <a:ext cx="3981424" cy="30348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/>
              <a:t>Hemos creado un </a:t>
            </a:r>
            <a:r>
              <a:rPr lang="es-ES">
                <a:hlinkClick r:id="rId2"/>
              </a:rPr>
              <a:t>documento</a:t>
            </a:r>
            <a:r>
              <a:rPr lang="es-ES"/>
              <a:t> con los requisitos que debería cumplir el proyecto.</a:t>
            </a:r>
          </a:p>
          <a:p>
            <a:pPr marL="0" indent="0">
              <a:buNone/>
            </a:pPr>
            <a:endParaRPr lang="es-ES" sz="180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7B024923-C29B-39BD-F6B4-2FEA622BE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438" r="2" b="3467"/>
          <a:stretch/>
        </p:blipFill>
        <p:spPr>
          <a:xfrm>
            <a:off x="5924550" y="790575"/>
            <a:ext cx="5666993" cy="54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9D1C82-5ED9-9B59-59B2-B8E0AD39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s-ES" sz="4000"/>
              <a:t>TEST e2e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5D3957B-9C2D-AFA3-D161-6E46D27CD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1419" b="-1"/>
          <a:stretch/>
        </p:blipFill>
        <p:spPr>
          <a:xfrm>
            <a:off x="1123950" y="1299866"/>
            <a:ext cx="3820345" cy="38265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1490D7E7-903C-DF19-366F-67DBBA720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99579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450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A861E-1DCA-757B-F34F-1E461E79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 / COMPROBACIONES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ED3B12-6DB2-6F20-6ADC-176540725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49" b="2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3A5DBF0-4B33-EFF6-CD4E-AB34EE84E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6" r="13687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Logotipo&#10;&#10;Descripción generada automáticamente">
            <a:hlinkClick r:id="rId4"/>
            <a:extLst>
              <a:ext uri="{FF2B5EF4-FFF2-40B4-BE49-F238E27FC236}">
                <a16:creationId xmlns:a16="http://schemas.microsoft.com/office/drawing/2014/main" id="{EA480AE2-A065-F097-6580-B6DB8A9317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r="-3" b="-3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Mapa&#10;&#10;Descripción generada automáticamente">
            <a:extLst>
              <a:ext uri="{FF2B5EF4-FFF2-40B4-BE49-F238E27FC236}">
                <a16:creationId xmlns:a16="http://schemas.microsoft.com/office/drawing/2014/main" id="{7F8D3770-8EE8-264F-3110-4ABD17F2C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495" r="6166" b="5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F4CCB8C5-598E-D0BF-526B-031E07C2576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r="10136" b="4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625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D746-62CA-341E-6E1E-24EC8108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31" y="1286561"/>
            <a:ext cx="4906281" cy="1325563"/>
          </a:xfrm>
        </p:spPr>
        <p:txBody>
          <a:bodyPr>
            <a:normAutofit fontScale="90000"/>
          </a:bodyPr>
          <a:lstStyle/>
          <a:p>
            <a:r>
              <a:rPr lang="es-ES"/>
              <a:t> </a:t>
            </a:r>
            <a:r>
              <a:rPr lang="es-ES" sz="5400"/>
              <a:t>IDEAS DE FUTURO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E50C2-F9E6-1FF2-8F23-BD5662E5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076842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1. </a:t>
            </a:r>
            <a:r>
              <a:rPr lang="es-ES" b="1">
                <a:cs typeface="Calibri"/>
              </a:rPr>
              <a:t>Página web</a:t>
            </a:r>
            <a:endParaRPr lang="es-ES">
              <a:cs typeface="Calibri"/>
            </a:endParaRPr>
          </a:p>
          <a:p>
            <a:pPr lvl="1">
              <a:buFontTx/>
              <a:buChar char="-"/>
            </a:pPr>
            <a:endParaRPr lang="es-ES" sz="2800" b="1">
              <a:cs typeface="Calibri"/>
            </a:endParaRPr>
          </a:p>
          <a:p>
            <a:pPr marL="0" indent="0">
              <a:buNone/>
            </a:pPr>
            <a:r>
              <a:rPr lang="es-ES">
                <a:cs typeface="Calibri"/>
              </a:rPr>
              <a:t>2. </a:t>
            </a:r>
            <a:r>
              <a:rPr lang="es-ES" b="1">
                <a:cs typeface="Calibri"/>
              </a:rPr>
              <a:t>Retrospectiva del sprint</a:t>
            </a:r>
            <a:r>
              <a:rPr lang="es-ES">
                <a:cs typeface="Calibri"/>
              </a:rPr>
              <a:t>.</a:t>
            </a:r>
            <a:endParaRPr lang="es-ES" b="1">
              <a:cs typeface="Calibri"/>
            </a:endParaRPr>
          </a:p>
          <a:p>
            <a:pPr>
              <a:buFontTx/>
              <a:buChar char="-"/>
            </a:pPr>
            <a:endParaRPr lang="es-ES" b="1">
              <a:cs typeface="Calibri"/>
            </a:endParaRPr>
          </a:p>
          <a:p>
            <a:pPr marL="0" indent="0">
              <a:buNone/>
            </a:pPr>
            <a:r>
              <a:rPr lang="es-ES">
                <a:cs typeface="Calibri"/>
              </a:rPr>
              <a:t>3. </a:t>
            </a:r>
            <a:r>
              <a:rPr lang="es-ES" b="1">
                <a:cs typeface="Calibri"/>
              </a:rPr>
              <a:t>Automatización</a:t>
            </a:r>
            <a:r>
              <a:rPr lang="es-ES">
                <a:cs typeface="Calibri"/>
              </a:rPr>
              <a:t> de los </a:t>
            </a:r>
            <a:r>
              <a:rPr lang="es-ES" err="1">
                <a:cs typeface="Calibri"/>
              </a:rPr>
              <a:t>tests</a:t>
            </a:r>
            <a:r>
              <a:rPr lang="es-ES">
                <a:cs typeface="Calibri"/>
              </a:rPr>
              <a:t> e2e.</a:t>
            </a:r>
          </a:p>
          <a:p>
            <a:pPr>
              <a:buFontTx/>
              <a:buChar char="-"/>
            </a:pPr>
            <a:endParaRPr lang="es-ES" sz="2000">
              <a:cs typeface="Calibri"/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539D494-F2F4-5E1C-9290-240297ED6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1186" r="7" b="6"/>
          <a:stretch/>
        </p:blipFill>
        <p:spPr>
          <a:xfrm>
            <a:off x="7877175" y="695325"/>
            <a:ext cx="4029075" cy="40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47b059-24c6-415e-9a90-53ef61b07c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68F3AA85887A4CA471FBE89C87D197" ma:contentTypeVersion="11" ma:contentTypeDescription="Crear nuevo documento." ma:contentTypeScope="" ma:versionID="8df7f8b3bcb8d9a2567178f85d4aeff5">
  <xsd:schema xmlns:xsd="http://www.w3.org/2001/XMLSchema" xmlns:xs="http://www.w3.org/2001/XMLSchema" xmlns:p="http://schemas.microsoft.com/office/2006/metadata/properties" xmlns:ns3="f6019bca-d41b-489a-ac12-65458f2a9db6" xmlns:ns4="d147b059-24c6-415e-9a90-53ef61b07cc6" targetNamespace="http://schemas.microsoft.com/office/2006/metadata/properties" ma:root="true" ma:fieldsID="d2719e68df2dde76bbc322cf070aa67a" ns3:_="" ns4:_="">
    <xsd:import namespace="f6019bca-d41b-489a-ac12-65458f2a9db6"/>
    <xsd:import namespace="d147b059-24c6-415e-9a90-53ef61b07c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19bca-d41b-489a-ac12-65458f2a9d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7b059-24c6-415e-9a90-53ef61b07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772A5B-80BD-4B6E-BC7B-A90EE7417740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d147b059-24c6-415e-9a90-53ef61b07cc6"/>
    <ds:schemaRef ds:uri="f6019bca-d41b-489a-ac12-65458f2a9db6"/>
  </ds:schemaRefs>
</ds:datastoreItem>
</file>

<file path=customXml/itemProps2.xml><?xml version="1.0" encoding="utf-8"?>
<ds:datastoreItem xmlns:ds="http://schemas.openxmlformats.org/officeDocument/2006/customXml" ds:itemID="{BEA0C193-1B47-429D-A768-98FA050DD1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AA97E-E6F2-461C-B455-C1DC1D28F9E9}">
  <ds:schemaRefs>
    <ds:schemaRef ds:uri="d147b059-24c6-415e-9a90-53ef61b07cc6"/>
    <ds:schemaRef ds:uri="f6019bca-d41b-489a-ac12-65458f2a9d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SKRM</vt:lpstr>
      <vt:lpstr>OBJETIVOS</vt:lpstr>
      <vt:lpstr>METODOLOGIA</vt:lpstr>
      <vt:lpstr>REQUISITOS GENERALES</vt:lpstr>
      <vt:lpstr>TEST e2e</vt:lpstr>
      <vt:lpstr>EVIDENCIAS / COMPROBACIONES</vt:lpstr>
      <vt:lpstr> IDEAS DE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SKRM</dc:title>
  <dc:creator>SERGIO HERAS ALVAREZ</dc:creator>
  <cp:lastModifiedBy>SERGIO HERAS ALVAREZ</cp:lastModifiedBy>
  <cp:revision>1</cp:revision>
  <dcterms:created xsi:type="dcterms:W3CDTF">2023-02-25T10:19:41Z</dcterms:created>
  <dcterms:modified xsi:type="dcterms:W3CDTF">2023-02-26T17:03:14Z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0x010100E368F3AA85887A4CA471FBE89C87D197</vt:lpwstr>
  </property>
</Properties>
</file>