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09" r:id="rId3"/>
    <p:sldId id="810" r:id="rId4"/>
    <p:sldId id="811" r:id="rId5"/>
  </p:sldIdLst>
  <p:sldSz cx="1219327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4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006509" initials="1" lastIdx="34" clrIdx="0"/>
  <p:cmAuthor id="307" name="未知用户93" initials="" lastIdx="1" clrIdx="0"/>
  <p:cmAuthor id="1" name="Adrian Yutian Xu" initials="adrxu" lastIdx="107" clrIdx="0"/>
  <p:cmAuthor id="308" name="未知用户90" initials="" lastIdx="5" clrIdx="1"/>
  <p:cmAuthor id="2" name="V" initials="V" lastIdx="41" clrIdx="1"/>
  <p:cmAuthor id="309" name="未知用户91" initials="" lastIdx="0" clrIdx="1"/>
  <p:cmAuthor id="3" name="Candy Kechen Chen" initials="A" lastIdx="8" clrIdx="2"/>
  <p:cmAuthor id="310" name="未知用户92" initials="" lastIdx="1" clrIdx="0"/>
  <p:cmAuthor id="4" name="Zach Zhongkai Ye" initials="zye" lastIdx="25" clrIdx="3"/>
  <p:cmAuthor id="311" name="未知用户74" initials="" lastIdx="5" clrIdx="1"/>
  <p:cmAuthor id="5" name="Lynette Zitong Li" initials="lyneli" lastIdx="1" clrIdx="4"/>
  <p:cmAuthor id="312" name="未知用户75" initials="" lastIdx="8" clrIdx="0"/>
  <p:cmAuthor id="6" name="Chris Kun Yu Lin" initials="A" lastIdx="77" clrIdx="6"/>
  <p:cmAuthor id="313" name="未知用户76" initials="" lastIdx="1" clrIdx="0"/>
  <p:cmAuthor id="7" name="Vanessa Shu Jing Wang" initials="vwang" lastIdx="59" clrIdx="7"/>
  <p:cmAuthor id="314" name="未知用户77" initials="" lastIdx="8" clrIdx="0"/>
  <p:cmAuthor id="8" name="Ping Xianping Li" initials="pinli" lastIdx="3" clrIdx="8"/>
  <p:cmAuthor id="315" name="未知用户78" initials="" lastIdx="8" clrIdx="0"/>
  <p:cmAuthor id="9" name="Charles Caize Guo" initials="cguo" lastIdx="7" clrIdx="9"/>
  <p:cmAuthor id="316" name="未知用户79" initials="" lastIdx="1" clrIdx="0"/>
  <p:cmAuthor id="10" name="James Shihao Zhou" initials="jamezhou" lastIdx="43" clrIdx="10"/>
  <p:cmAuthor id="317" name="未知用户80" initials="" lastIdx="1" clrIdx="0"/>
  <p:cmAuthor id="11" name="Emily Lu Chen" initials="emilchen" lastIdx="3" clrIdx="11"/>
  <p:cmAuthor id="318" name="Harry xu" initials="" lastIdx="1" clrIdx="0"/>
  <p:cmAuthor id="12" name="Windows 用户" initials="W用" lastIdx="8" clrIdx="12"/>
  <p:cmAuthor id="319" name="未知用户27" initials="未" lastIdx="1" clrIdx="0"/>
  <p:cmAuthor id="13" name="马云飞10014438" initials="马" lastIdx="4" clrIdx="0"/>
  <p:cmAuthor id="320" name="未知用户35" initials="未" lastIdx="1" clrIdx="0"/>
  <p:cmAuthor id="14" name="10026742" initials="1" lastIdx="1" clrIdx="13"/>
  <p:cmAuthor id="321" name="未知用户111" initials="未" lastIdx="1" clrIdx="1"/>
  <p:cmAuthor id="15" name="10025093" initials="1" lastIdx="51" clrIdx="14"/>
  <p:cmAuthor id="322" name="沈霄雷" initials="沈" lastIdx="833089" clrIdx="0"/>
  <p:cmAuthor id="16" name="10078380" initials="1" lastIdx="1" clrIdx="15"/>
  <p:cmAuthor id="323" name="仇怿俊" initials="仇" lastIdx="0" clrIdx="0"/>
  <p:cmAuthor id="17" name="00035181" initials="0" lastIdx="1" clrIdx="16"/>
  <p:cmAuthor id="324" name="韩雨" initials="韩" lastIdx="0" clrIdx="0"/>
  <p:cmAuthor id="18" name="张燕" initials="MSOffice" lastIdx="1" clrIdx="17"/>
  <p:cmAuthor id="325" name="8310" initials="8" lastIdx="1" clrIdx="35"/>
  <p:cmAuthor id="19" name="Saku Uchikawa" initials="S" lastIdx="11" clrIdx="0"/>
  <p:cmAuthor id="326" name="Aqf" initials="A" lastIdx="1" clrIdx="36"/>
  <p:cmAuthor id="20" name="00065088" initials="0" lastIdx="2" clrIdx="19"/>
  <p:cmAuthor id="21" name="10066351" initials="1" lastIdx="2" clrIdx="0"/>
  <p:cmAuthor id="22" name="蔡建楠" initials="caijianna" lastIdx="15" clrIdx="17"/>
  <p:cmAuthor id="23" name="10009110" initials="1" lastIdx="23" clrIdx="22"/>
  <p:cmAuthor id="24" name="李蕾00009994" initials="李" lastIdx="6" clrIdx="17"/>
  <p:cmAuthor id="25" name="Author" initials="A" lastIdx="0" clrIdx="24"/>
  <p:cmAuthor id="26" name="赵诚荣10027092" initials="赵诚荣10027092" lastIdx="2" clrIdx="25"/>
  <p:cmAuthor id="27" name="10295142" initials="1" lastIdx="1" clrIdx="26"/>
  <p:cmAuthor id="28" name="Hou Yingfeng" initials="H" lastIdx="10" clrIdx="23"/>
  <p:cmAuthor id="29" name="10092001" initials="1" lastIdx="1" clrIdx="24"/>
  <p:cmAuthor id="30" name="10056791" initials="ZTE" lastIdx="1" clrIdx="29"/>
  <p:cmAuthor id="32" name="李楠10047711" initials="李楠10047711" lastIdx="2" clrIdx="31"/>
  <p:cmAuthor id="33" name="谢银创10184115" initials="谢银创10184115" lastIdx="1" clrIdx="32"/>
  <p:cmAuthor id="34" name="Xia Meng 00049798" initials="Mandy" lastIdx="9" clrIdx="32"/>
  <p:cmAuthor id="35" name="Administrator" initials="A" lastIdx="1" clrIdx="35"/>
  <p:cmAuthor id="36" name="Microsoft 帐户" initials="M帐" lastIdx="6" clrIdx="36"/>
  <p:cmAuthor id="37" name="黄珂10009187" initials="黄珂10009187" lastIdx="1" clrIdx="37"/>
  <p:cmAuthor id="38" name="赵欣" initials="zx" lastIdx="4" clrIdx="37"/>
  <p:cmAuthor id="39" name="10209970" initials="1" lastIdx="6" clrIdx="38"/>
  <p:cmAuthor id="40" name="10133177" initials="1" lastIdx="1" clrIdx="39"/>
  <p:cmAuthor id="41" name="10075868" initials="1" lastIdx="1" clrIdx="40"/>
  <p:cmAuthor id="42" name="未知的使用者77" initials="" lastIdx="1" clrIdx="0"/>
  <p:cmAuthor id="43" name="未知的使用者92" initials="" lastIdx="1" clrIdx="0"/>
  <p:cmAuthor id="44" name="未知的使用者78" initials="" lastIdx="5" clrIdx="1"/>
  <p:cmAuthor id="45" name="10319231" initials="1" lastIdx="3" clrIdx="44"/>
  <p:cmAuthor id="46" name="未知的使用者79" initials="" lastIdx="0" clrIdx="1"/>
  <p:cmAuthor id="47" name="未知用户107" initials="" lastIdx="1" clrIdx="0"/>
  <p:cmAuthor id="48" name="未知的使用者80" initials="" lastIdx="0" clrIdx="0"/>
  <p:cmAuthor id="49" name="未知用户51" initials="" lastIdx="1" clrIdx="1"/>
  <p:cmAuthor id="50" name="未知的使用者82" initials="" lastIdx="1" clrIdx="0"/>
  <p:cmAuthor id="52" name="未知的使用者83" initials="" lastIdx="1" clrIdx="0"/>
  <p:cmAuthor id="53" name="未知的使用者118" initials="" lastIdx="1" clrIdx="0"/>
  <p:cmAuthor id="54" name="未知的使用者84" initials="" lastIdx="1" clrIdx="1"/>
  <p:cmAuthor id="55" name="未知的使用者70" initials="" lastIdx="1" clrIdx="0"/>
  <p:cmAuthor id="56" name="未知的使用者85" initials="" lastIdx="1" clrIdx="0"/>
  <p:cmAuthor id="57" name="未知的使用者40" initials="" lastIdx="1" clrIdx="0"/>
  <p:cmAuthor id="58" name="未知的使用者87" initials="" lastIdx="1" clrIdx="0"/>
  <p:cmAuthor id="59" name="曾红" initials="" lastIdx="0" clrIdx="0"/>
  <p:cmAuthor id="60" name="未知的使用者90" initials="" lastIdx="8" clrIdx="0"/>
  <p:cmAuthor id="61" name="未知的使用者29" initials="" lastIdx="1" clrIdx="0"/>
  <p:cmAuthor id="62" name="未知的使用者91" initials="" lastIdx="1" clrIdx="0"/>
  <p:cmAuthor id="63" name="未知的使用者98" initials="" lastIdx="1" clrIdx="0"/>
  <p:cmAuthor id="64" name="CHRISYU" initials="" lastIdx="1" clrIdx="0"/>
  <p:cmAuthor id="65" name="未知的使用者113" initials="" lastIdx="1" clrIdx="2"/>
  <p:cmAuthor id="66" name="liucunri" initials="" lastIdx="1" clrIdx="0"/>
  <p:cmAuthor id="67" name="未知用户9" initials="" lastIdx="1" clrIdx="0"/>
  <p:cmAuthor id="68" name="Unknown User48" initials="" lastIdx="8" clrIdx="0"/>
  <p:cmAuthor id="69" name="未知用户103" initials="" lastIdx="1" clrIdx="0"/>
  <p:cmAuthor id="70" name="Unknown User52" initials="" lastIdx="1" clrIdx="0"/>
  <p:cmAuthor id="71" name="未知的使用者42" initials="" lastIdx="1" clrIdx="0"/>
  <p:cmAuthor id="72" name="Unknown User50" initials="" lastIdx="1" clrIdx="0"/>
  <p:cmAuthor id="73" name="未知的使用者120" initials="" lastIdx="1" clrIdx="0"/>
  <p:cmAuthor id="74" name="px" initials="" lastIdx="3" clrIdx="1"/>
  <p:cmAuthor id="75" name="Sky123.Org" initials="" lastIdx="1" clrIdx="0"/>
  <p:cmAuthor id="77" name="elfinhsu" initials="" lastIdx="1" clrIdx="0"/>
  <p:cmAuthor id="79" name="微软用户" initials="" lastIdx="1" clrIdx="0"/>
  <p:cmAuthor id="80" name="未知的使用者73" initials="" lastIdx="1" clrIdx="0"/>
  <p:cmAuthor id="81" name="未知的使用者24" initials="" lastIdx="8" clrIdx="0"/>
  <p:cmAuthor id="82" name="未知用户16" initials="" lastIdx="1" clrIdx="0"/>
  <p:cmAuthor id="83" name="Mary Feil-Jacobs" initials="" lastIdx="43" clrIdx="1"/>
  <p:cmAuthor id="84" name="LiuHui" initials="" lastIdx="1" clrIdx="0"/>
  <p:cmAuthor id="85" name="未知的使用者45" initials="" lastIdx="1" clrIdx="0"/>
  <p:cmAuthor id="86" name="王鹏凯" initials="" lastIdx="1" clrIdx="0"/>
  <p:cmAuthor id="87" name="未知用户104" initials="" lastIdx="1" clrIdx="0"/>
  <p:cmAuthor id="88" name="未知用户5" initials="" lastIdx="1" clrIdx="0"/>
  <p:cmAuthor id="89" name="未知的使用者10" initials="" lastIdx="3" clrIdx="1"/>
  <p:cmAuthor id="90" name="未知的使用者93" initials="" lastIdx="1" clrIdx="1"/>
  <p:cmAuthor id="92" name="LeeElva" initials="" lastIdx="1" clrIdx="0"/>
  <p:cmAuthor id="93" name="未知用户99" initials="" lastIdx="1" clrIdx="2"/>
  <p:cmAuthor id="94" name="未知的使用者34" initials="" lastIdx="1" clrIdx="0"/>
  <p:cmAuthor id="95" name="未知的使用者115" initials="" lastIdx="1" clrIdx="1"/>
  <p:cmAuthor id="96" name="未知用户57" initials="" lastIdx="1" clrIdx="0"/>
  <p:cmAuthor id="97" name="lianghb" initials="" lastIdx="19" clrIdx="0"/>
  <p:cmAuthor id="98" name="未知用户17" initials="" lastIdx="0" clrIdx="1"/>
  <p:cmAuthor id="99" name="Deanna Schuler (Bookey Consulting)" initials="" lastIdx="2" clrIdx="0"/>
  <p:cmAuthor id="100" name="未知的使用者57" initials="" lastIdx="1" clrIdx="0"/>
  <p:cmAuthor id="101" name="未知的使用者16" initials="" lastIdx="6" clrIdx="0"/>
  <p:cmAuthor id="102" name="未知的使用者35" initials="" lastIdx="1" clrIdx="0"/>
  <p:cmAuthor id="103" name="未知用户102" initials="" lastIdx="1" clrIdx="1"/>
  <p:cmAuthor id="104" name="maxine" initials="" lastIdx="0" clrIdx="0"/>
  <p:cmAuthor id="105" name="未知的使用者121" initials="" lastIdx="1" clrIdx="1"/>
  <p:cmAuthor id="106" name="未知的使用者12" initials="" lastIdx="1" clrIdx="0"/>
  <p:cmAuthor id="107" name="周元元" initials="" lastIdx="5" clrIdx="0"/>
  <p:cmAuthor id="108" name="未知的使用者27" initials="" lastIdx="8" clrIdx="0"/>
  <p:cmAuthor id="110" name="未知的使用者30" initials="" lastIdx="8" clrIdx="0"/>
  <p:cmAuthor id="111" name="未知的使用者53" initials="" lastIdx="1" clrIdx="0"/>
  <p:cmAuthor id="112" name="未知用户58" initials="" lastIdx="5" clrIdx="1"/>
  <p:cmAuthor id="113" name="未知的使用者25" initials="" lastIdx="1" clrIdx="0"/>
  <p:cmAuthor id="114" name="liupeng" initials="" lastIdx="1" clrIdx="1"/>
  <p:cmAuthor id="115" name="未知用户24" initials="" lastIdx="1" clrIdx="0"/>
  <p:cmAuthor id="116" name="AbuSina" initials="" lastIdx="2" clrIdx="0"/>
  <p:cmAuthor id="117" name="hl sun" initials="" lastIdx="1" clrIdx="0"/>
  <p:cmAuthor id="118" name="未知的使用者94" initials="" lastIdx="1" clrIdx="2"/>
  <p:cmAuthor id="119" name="未知用户66" initials="" lastIdx="1" clrIdx="0"/>
  <p:cmAuthor id="121" name="未知用户19" initials="" lastIdx="1" clrIdx="0"/>
  <p:cmAuthor id="122" name="周宏達JerryChou" initials="" lastIdx="6" clrIdx="2"/>
  <p:cmAuthor id="124" name="未知用户7" initials="" lastIdx="1" clrIdx="0"/>
  <p:cmAuthor id="125" name="未知的使用者56" initials="" lastIdx="1" clrIdx="0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的使用者33" initials="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用户21" initials="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59" name="未知用户82" initials="" lastIdx="1" clrIdx="0"/>
  <p:cmAuthor id="160" name="未知的使用者7" initials="" lastIdx="2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691587970" name="小延魔法师" initials="小" lastIdx="1126286" clrIdx="0"/>
  <p:cmAuthor id="167" name="未知用户106" initials="未" lastIdx="1" clrIdx="0"/>
  <p:cmAuthor id="691587971" name="刘春杰10244342" initials="刘春杰10244342" lastIdx="1" clrIdx="41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3" name="Kevin Hu" initials="" lastIdx="1" clrIdx="0"/>
  <p:cmAuthor id="174" name="未知的使用者38" initials="" lastIdx="1" clrIdx="0"/>
  <p:cmAuthor id="175" name="唐可欣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2" name="未知的使用者13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193" name="未知的使用者3" initials="" lastIdx="7" clrIdx="1"/>
  <p:cmAuthor id="194" name="未知用户14" initials="" lastIdx="1" clrIdx="0"/>
  <p:cmAuthor id="195" name="Unknown User65" initials="U" lastIdx="1" clrIdx="0"/>
  <p:cmAuthor id="196" name="未知用户98" initials="" lastIdx="1" clrIdx="2"/>
  <p:cmAuthor id="198" name="未知用户83" initials="" lastIdx="1" clrIdx="1"/>
  <p:cmAuthor id="199" name="未知用户61" initials="" lastIdx="8" clrIdx="0"/>
  <p:cmAuthor id="200" name="張秀娟" initials="" lastIdx="1" clrIdx="2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2" name="Daniel Wuu" initials="" lastIdx="1" clrIdx="0"/>
  <p:cmAuthor id="213" name="未知用户56" initials="" lastIdx="1" clrIdx="0"/>
  <p:cmAuthor id="214" name="未知的使用者14" initials="" lastIdx="2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2" name="未知的使用者1" initials="" lastIdx="8" clrIdx="0"/>
  <p:cmAuthor id="223" name="116304" initials="" lastIdx="1" clrIdx="1"/>
  <p:cmAuthor id="224" name="未知用户31" initials="未" lastIdx="1" clrIdx="1"/>
  <p:cmAuthor id="225" name="R affer" initials="" lastIdx="1" clrIdx="0"/>
  <p:cmAuthor id="226" name="qihua-DCMS" initials="" lastIdx="0" clrIdx="0"/>
  <p:cmAuthor id="227" name="未知用户55" initials="" lastIdx="1" clrIdx="0"/>
  <p:cmAuthor id="228" name="未知的使用者95" initials="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235" name="未知的使用者105" initials="" lastIdx="1" clrIdx="0"/>
  <p:cmAuthor id="236" name="Unknown User70" initials="" lastIdx="1" clrIdx="0"/>
  <p:cmAuthor id="237" name="clinchen" initials="" lastIdx="0" clrIdx="1"/>
  <p:cmAuthor id="238" name="未知用户23" initials="" lastIdx="1" clrIdx="0"/>
  <p:cmAuthor id="239" name="hanjuncompany" initials="" lastIdx="1" clrIdx="0"/>
  <p:cmAuthor id="240" name="kathy chen" initials="" lastIdx="3" clrIdx="0"/>
  <p:cmAuthor id="1411827" name="黄晓平" initials="黄" lastIdx="0" clrIdx="0"/>
  <p:cmAuthor id="241" name="未知的使用者63" initials="" lastIdx="1" clrIdx="0"/>
  <p:cmAuthor id="1411828" name="China Unicom" initials="CU" lastIdx="10" clrIdx="38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280" name="未知用户68" initials="" lastIdx="1" clrIdx="0"/>
  <p:cmAuthor id="281" name="未知用户69" initials="" lastIdx="2" clrIdx="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146"/>
    <a:srgbClr val="00B0F0"/>
    <a:srgbClr val="2563C9"/>
    <a:srgbClr val="244470"/>
    <a:srgbClr val="21D8DE"/>
    <a:srgbClr val="A9D18E"/>
    <a:srgbClr val="C55A11"/>
    <a:srgbClr val="996633"/>
    <a:srgbClr val="BEC2C7"/>
    <a:srgbClr val="BFC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3963" autoAdjust="0"/>
  </p:normalViewPr>
  <p:slideViewPr>
    <p:cSldViewPr showGuides="1">
      <p:cViewPr varScale="1">
        <p:scale>
          <a:sx n="74" d="100"/>
          <a:sy n="74" d="100"/>
        </p:scale>
        <p:origin x="1128" y="77"/>
      </p:cViewPr>
      <p:guideLst>
        <p:guide pos="3814"/>
        <p:guide orient="horz" pos="16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-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1pPr>
    <a:lvl2pPr marL="967740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2pPr>
    <a:lvl3pPr marL="1935480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3pPr>
    <a:lvl4pPr marL="290385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4pPr>
    <a:lvl5pPr marL="387159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5pPr>
    <a:lvl6pPr marL="483933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6pPr>
    <a:lvl7pPr marL="580707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7pPr>
    <a:lvl8pPr marL="677481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8pPr>
    <a:lvl9pPr marL="7742555" algn="l" defTabSz="1935480" rtl="0" eaLnBrk="1" latinLnBrk="0" hangingPunct="1">
      <a:defRPr sz="25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" y="0"/>
            <a:ext cx="1219352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1542" y="-1"/>
            <a:ext cx="12190507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1" y="562"/>
            <a:ext cx="12190507" cy="6856877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80170" y="429513"/>
            <a:ext cx="10929133" cy="55121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461691"/>
            <a:ext cx="66675" cy="36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7829" y="282029"/>
            <a:ext cx="580103" cy="29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1" y="562"/>
            <a:ext cx="12190507" cy="685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&amp;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1541" y="823"/>
            <a:ext cx="12190507" cy="6856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1" y="562"/>
            <a:ext cx="12190507" cy="685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 descr="标题框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-8891" y="-106680"/>
            <a:ext cx="6941908" cy="153098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33129" y="358814"/>
            <a:ext cx="11410916" cy="5400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 descr="底图元素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3525" y="6111875"/>
            <a:ext cx="12084039" cy="740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标题框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-8891" y="-106680"/>
            <a:ext cx="6941908" cy="153098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33129" y="358814"/>
            <a:ext cx="11410916" cy="5400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 descr="底图元素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3525" y="6111875"/>
            <a:ext cx="12084039" cy="7404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35915" y="260895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5B9BD5</a:t>
            </a:r>
            <a:endParaRPr lang="en-US" altLang="en-US" sz="900"/>
          </a:p>
        </p:txBody>
      </p:sp>
      <p:sp>
        <p:nvSpPr>
          <p:cNvPr id="5" name="Rectangles 4"/>
          <p:cNvSpPr/>
          <p:nvPr/>
        </p:nvSpPr>
        <p:spPr>
          <a:xfrm>
            <a:off x="1408340" y="260895"/>
            <a:ext cx="719455" cy="719455"/>
          </a:xfrm>
          <a:prstGeom prst="rect">
            <a:avLst/>
          </a:prstGeom>
          <a:solidFill>
            <a:srgbClr val="01214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012146</a:t>
            </a:r>
            <a:endParaRPr lang="en-US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2480220" y="260895"/>
            <a:ext cx="719455" cy="7194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00B0F0</a:t>
            </a:r>
            <a:endParaRPr lang="en-US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552100" y="260895"/>
            <a:ext cx="719455" cy="719455"/>
          </a:xfrm>
          <a:prstGeom prst="rect">
            <a:avLst/>
          </a:prstGeom>
          <a:solidFill>
            <a:srgbClr val="2563C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2563C9</a:t>
            </a:r>
            <a:endParaRPr lang="en-US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4623980" y="260895"/>
            <a:ext cx="719455" cy="719455"/>
          </a:xfrm>
          <a:prstGeom prst="rect">
            <a:avLst/>
          </a:prstGeom>
          <a:solidFill>
            <a:srgbClr val="21D8D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21D8DE</a:t>
            </a:r>
            <a:endParaRPr lang="en-US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5695860" y="260895"/>
            <a:ext cx="719455" cy="719455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A9D18E</a:t>
            </a:r>
            <a:endParaRPr lang="en-US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767740" y="260895"/>
            <a:ext cx="719455" cy="719455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C55A11</a:t>
            </a:r>
            <a:endParaRPr lang="en-US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7839620" y="260895"/>
            <a:ext cx="719455" cy="71945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996633</a:t>
            </a:r>
            <a:endParaRPr lang="en-US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8911500" y="260895"/>
            <a:ext cx="719455" cy="719455"/>
          </a:xfrm>
          <a:prstGeom prst="rect">
            <a:avLst/>
          </a:prstGeom>
          <a:solidFill>
            <a:srgbClr val="BEC2C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BEC2C7</a:t>
            </a:r>
            <a:endParaRPr lang="en-US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9983380" y="260895"/>
            <a:ext cx="719455" cy="719455"/>
          </a:xfrm>
          <a:prstGeom prst="rect">
            <a:avLst/>
          </a:prstGeom>
          <a:solidFill>
            <a:srgbClr val="BFC4C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BFC4C9</a:t>
            </a:r>
            <a:endParaRPr lang="en-US" alt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Myriad Pro"/>
        <a:ea typeface="方正兰亭圆简体_中粗"/>
        <a:cs typeface=""/>
      </a:majorFont>
      <a:minorFont>
        <a:latin typeface="Myriad Pro Light"/>
        <a:ea typeface="方正兰亭圆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Slides</Application>
  <PresentationFormat>自定义</PresentationFormat>
  <Paragraphs>20</Paragraphs>
  <Slides>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Myriad Pro</vt:lpstr>
      <vt:lpstr>Yu Gothic UI</vt:lpstr>
      <vt:lpstr>Microsoft YaHei</vt:lpstr>
      <vt:lpstr>Wingdings</vt:lpstr>
      <vt:lpstr>方正兰亭圆简体</vt:lpstr>
      <vt:lpstr>黑体</vt:lpstr>
      <vt:lpstr>Arial Unicode MS</vt:lpstr>
      <vt:lpstr>思源黑体 CN Regular</vt:lpstr>
      <vt:lpstr>等线</vt:lpstr>
      <vt:lpstr>Times New Roman</vt:lpstr>
      <vt:lpstr>Myriad Pro Light</vt:lpstr>
      <vt:lpstr>楷体_GB2312</vt:lpstr>
      <vt:lpstr>Calibri</vt:lpstr>
      <vt:lpstr>Segoe Print</vt:lpstr>
      <vt:lpstr>方正兰亭圆简体_中粗</vt:lpstr>
      <vt:lpstr>NSimSun</vt:lpstr>
      <vt:lpstr>Calibri Light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sergi</cp:lastModifiedBy>
  <cp:revision>1978</cp:revision>
  <dcterms:created xsi:type="dcterms:W3CDTF">2022-05-17T09:07:00Z</dcterms:created>
  <dcterms:modified xsi:type="dcterms:W3CDTF">2025-05-02T08:15:08Z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1033-12.2.0.20795</vt:lpwstr>
  </property>
  <property fmtid="{D5CDD505-2E9C-101B-9397-08002B2CF9AE}" pid="3" name="ICV">
    <vt:lpwstr>95919CD2B9DD4F44B574957E66B292FA_13</vt:lpwstr>
  </property>
</Properties>
</file>