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" initials="S" lastIdx="2" clrIdx="0">
    <p:extLst>
      <p:ext uri="{19B8F6BF-5375-455C-9EA6-DF929625EA0E}">
        <p15:presenceInfo xmlns:p15="http://schemas.microsoft.com/office/powerpoint/2012/main" userId="Se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4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11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40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49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38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197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2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7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0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1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3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6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6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3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6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D1B5-9927-4E71-8925-E4E7F9F7A317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8A272D-E48B-4241-9440-8B1476FAA9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2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iify.netlify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ackiify.netlify.app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F365-B7FA-2D66-1582-8082E7DCD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Hackify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6E859-4893-4D83-194D-F85F3D95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App móvil de inversiones y donaciones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DD79F7-23BA-3284-4E28-090B7E1CB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07" y="2985167"/>
            <a:ext cx="3181196" cy="3143859"/>
          </a:xfrm>
          <a:prstGeom prst="rect">
            <a:avLst/>
          </a:prstGeom>
        </p:spPr>
      </p:pic>
      <p:pic>
        <p:nvPicPr>
          <p:cNvPr id="1026" name="Picture 2" descr="Colibrí - Iconos gratis de animales">
            <a:extLst>
              <a:ext uri="{FF2B5EF4-FFF2-40B4-BE49-F238E27FC236}">
                <a16:creationId xmlns:a16="http://schemas.microsoft.com/office/drawing/2014/main" id="{1F9F589C-E2D7-3FCF-9D30-1BFA097C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64" y="945198"/>
            <a:ext cx="2918671" cy="29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0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01FD20B-31D1-B602-E176-1615F7D1DC37}"/>
              </a:ext>
            </a:extLst>
          </p:cNvPr>
          <p:cNvSpPr txBox="1"/>
          <p:nvPr/>
        </p:nvSpPr>
        <p:spPr>
          <a:xfrm>
            <a:off x="1237375" y="706304"/>
            <a:ext cx="72690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D0D0D"/>
                </a:solidFill>
                <a:latin typeface="Söhne"/>
              </a:rPr>
              <a:t>A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plicación móvil diseñada para facilitar la inversión en ideas y causas, incluyendo ONGs. 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La plataforma permite a los usuarios descubrir una variedad de ideas innovadoras y proyectos con potencial de impacto social o económico.</a:t>
            </a:r>
          </a:p>
          <a:p>
            <a:endParaRPr lang="es-ES" dirty="0">
              <a:solidFill>
                <a:srgbClr val="0D0D0D"/>
              </a:solidFill>
              <a:latin typeface="Söhne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Los usuarios pueden explorar diferentes ideas, leer descripciones detalladas, ver el progreso y el impacto de cada proyecto, y realizar contribuciones financieras para apoyar su desarrollo. 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Además, la aplicación ofrece una interfaz intuitiva y segura para gestionar las inversiones y realizar un seguimiento del rendimiento de cada proyecto respaldado.</a:t>
            </a:r>
          </a:p>
          <a:p>
            <a:endParaRPr lang="es-ES" dirty="0">
              <a:solidFill>
                <a:srgbClr val="0D0D0D"/>
              </a:solidFill>
              <a:latin typeface="Söhne"/>
            </a:endParaRPr>
          </a:p>
          <a:p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En resumen, una plataforma integral para conectar a los inversores con ideas y causas que desean apoyar, fomentando así el crecimiento y la realización de proyectos significativos.</a:t>
            </a:r>
            <a:endParaRPr lang="es-ES" dirty="0"/>
          </a:p>
        </p:txBody>
      </p:sp>
      <p:pic>
        <p:nvPicPr>
          <p:cNvPr id="2050" name="Picture 2" descr="Iconos de Colibri - Iconos gratuitos de 337">
            <a:extLst>
              <a:ext uri="{FF2B5EF4-FFF2-40B4-BE49-F238E27FC236}">
                <a16:creationId xmlns:a16="http://schemas.microsoft.com/office/drawing/2014/main" id="{CA11E65F-DEBC-D28F-777D-AA8A2783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50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hlinkClick r:id="rId3"/>
            <a:extLst>
              <a:ext uri="{FF2B5EF4-FFF2-40B4-BE49-F238E27FC236}">
                <a16:creationId xmlns:a16="http://schemas.microsoft.com/office/drawing/2014/main" id="{8E97C4CE-9B77-0AA8-B16F-F2AAD996D7B4}"/>
              </a:ext>
            </a:extLst>
          </p:cNvPr>
          <p:cNvSpPr txBox="1"/>
          <p:nvPr/>
        </p:nvSpPr>
        <p:spPr>
          <a:xfrm>
            <a:off x="1851259" y="5864604"/>
            <a:ext cx="424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https://hackiify.netlify.app/login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931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138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Söhne</vt:lpstr>
      <vt:lpstr>Trebuchet MS</vt:lpstr>
      <vt:lpstr>Wingdings 3</vt:lpstr>
      <vt:lpstr>Faceta</vt:lpstr>
      <vt:lpstr>Hackify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3</cp:revision>
  <dcterms:created xsi:type="dcterms:W3CDTF">2024-03-12T00:12:38Z</dcterms:created>
  <dcterms:modified xsi:type="dcterms:W3CDTF">2024-03-14T01:42:50Z</dcterms:modified>
</cp:coreProperties>
</file>