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97" d="100"/>
          <a:sy n="97" d="100"/>
        </p:scale>
        <p:origin x="-1686" y="-102"/>
      </p:cViewPr>
      <p:guideLst>
        <p:guide orient="horz" pos="2225"/>
        <p:guide pos="2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299" y="980774"/>
            <a:ext cx="6674373" cy="2587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07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70C0"/>
                </a:solidFill>
                <a:latin typeface="Calibri Light" pitchFamily="34" charset="0"/>
                <a:cs typeface="Calibri Light" pitchFamily="34" charset="0"/>
              </a:rPr>
              <a:t>Requisitos</a:t>
            </a:r>
            <a:r>
              <a:rPr b="1" dirty="0">
                <a:solidFill>
                  <a:srgbClr val="0070C0"/>
                </a:solidFill>
                <a:latin typeface="Calibri Light" pitchFamily="34" charset="0"/>
                <a:cs typeface="Calibri Light" pitchFamily="34" charset="0"/>
              </a:rPr>
              <a:t> y</a:t>
            </a:r>
            <a:r>
              <a:rPr b="1" spc="-15" dirty="0">
                <a:solidFill>
                  <a:srgbClr val="0070C0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b="1" spc="-5" dirty="0">
                <a:solidFill>
                  <a:srgbClr val="0070C0"/>
                </a:solidFill>
                <a:latin typeface="Calibri Light" pitchFamily="34" charset="0"/>
                <a:cs typeface="Calibri Light" pitchFamily="34" charset="0"/>
              </a:rPr>
              <a:t>Conocimientos</a:t>
            </a:r>
            <a:r>
              <a:rPr b="1" spc="-15" dirty="0">
                <a:solidFill>
                  <a:srgbClr val="0070C0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b="1" spc="-5" dirty="0">
                <a:solidFill>
                  <a:srgbClr val="0070C0"/>
                </a:solidFill>
                <a:latin typeface="Calibri Light" pitchFamily="34" charset="0"/>
                <a:cs typeface="Calibri Light" pitchFamily="34" charset="0"/>
              </a:rPr>
              <a:t>Generales</a:t>
            </a:r>
            <a:endParaRPr>
              <a:solidFill>
                <a:srgbClr val="0070C0"/>
              </a:solidFill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Requisitos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para</a:t>
            </a:r>
            <a:r>
              <a:rPr sz="1200" dirty="0">
                <a:latin typeface="Calibri"/>
                <a:cs typeface="Calibri"/>
              </a:rPr>
              <a:t> la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clonación: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USB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booteable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clonezilla.</a:t>
            </a: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USB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5" dirty="0">
                <a:latin typeface="Calibri"/>
                <a:cs typeface="Calibri"/>
              </a:rPr>
              <a:t> imágenes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clonadas.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600" b="1" spc="-5" dirty="0">
                <a:latin typeface="Calibri"/>
                <a:cs typeface="Calibri"/>
              </a:rPr>
              <a:t>NOTA: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técnico debe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portar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3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memorias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USBs</a:t>
            </a:r>
            <a:endParaRPr sz="1600" b="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Memoria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USB</a:t>
            </a:r>
            <a:r>
              <a:rPr sz="1200" spc="-5" dirty="0">
                <a:latin typeface="Calibri"/>
                <a:cs typeface="Calibri"/>
              </a:rPr>
              <a:t> booteable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clonezilla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LEGACY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(.745)</a:t>
            </a:r>
            <a:endParaRPr sz="12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Memoria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USB</a:t>
            </a:r>
            <a:r>
              <a:rPr sz="1200" spc="-5" dirty="0">
                <a:latin typeface="Calibri"/>
                <a:cs typeface="Calibri"/>
              </a:rPr>
              <a:t> booteable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clonezilla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UEFI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(.786,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TCX300)</a:t>
            </a:r>
            <a:endParaRPr sz="12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Memoria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USB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5" dirty="0">
                <a:latin typeface="Calibri"/>
                <a:cs typeface="Calibri"/>
              </a:rPr>
              <a:t> imágenes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>
                <a:latin typeface="Calibri"/>
                <a:cs typeface="Calibri"/>
              </a:rPr>
              <a:t>clonadas</a:t>
            </a:r>
            <a:r>
              <a:rPr sz="1200" spc="-5" smtClean="0">
                <a:latin typeface="Calibri"/>
                <a:cs typeface="Calibri"/>
              </a:rPr>
              <a:t>.</a:t>
            </a:r>
            <a:endParaRPr lang="en-US" sz="1200" spc="-5" dirty="0" smtClean="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7100" algn="l"/>
              </a:tabLst>
            </a:pPr>
            <a:r>
              <a:rPr lang="en-US" sz="1200" spc="-5" dirty="0" smtClean="0">
                <a:latin typeface="Calibri"/>
                <a:cs typeface="Calibri"/>
              </a:rPr>
              <a:t>Mouse y </a:t>
            </a:r>
            <a:r>
              <a:rPr lang="en-US" sz="1200" spc="-5" dirty="0" err="1" smtClean="0">
                <a:latin typeface="Calibri"/>
                <a:cs typeface="Calibri"/>
              </a:rPr>
              <a:t>Teclado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581400"/>
            <a:ext cx="6343202" cy="90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Los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.745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solo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soportan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LEGACY.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2690"/>
              </a:lnSpc>
              <a:spcBef>
                <a:spcPts val="80"/>
              </a:spcBef>
            </a:pPr>
            <a:r>
              <a:rPr sz="1200" spc="-5" dirty="0">
                <a:latin typeface="Calibri"/>
                <a:cs typeface="Calibri"/>
              </a:rPr>
              <a:t>Los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.786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soportan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LEGACY/UEFI, pero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deben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configurar como</a:t>
            </a:r>
            <a:r>
              <a:rPr sz="1200" dirty="0">
                <a:latin typeface="Calibri"/>
                <a:cs typeface="Calibri"/>
              </a:rPr>
              <a:t> UEFI.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TCX300 también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deben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configurados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UEFI.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5105400"/>
            <a:ext cx="7436971" cy="45268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latin typeface="Calibri"/>
                <a:cs typeface="Calibri"/>
              </a:rPr>
              <a:t>Consulte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“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Guía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USB</a:t>
            </a:r>
            <a:r>
              <a:rPr sz="1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Booteable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Clonezilla-ISO-Imagenes</a:t>
            </a:r>
            <a:r>
              <a:rPr sz="1200" b="1" spc="-5" dirty="0">
                <a:latin typeface="Calibri"/>
                <a:cs typeface="Calibri"/>
              </a:rPr>
              <a:t>”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para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conocer</a:t>
            </a:r>
            <a:r>
              <a:rPr sz="1200" b="1" dirty="0">
                <a:latin typeface="Calibri"/>
                <a:cs typeface="Calibri"/>
              </a:rPr>
              <a:t> la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forma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correcta</a:t>
            </a:r>
            <a:r>
              <a:rPr sz="1200" b="1" dirty="0">
                <a:latin typeface="Calibri"/>
                <a:cs typeface="Calibri"/>
              </a:rPr>
              <a:t> de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200" b="1" spc="-5" dirty="0">
                <a:latin typeface="Calibri"/>
                <a:cs typeface="Calibri"/>
              </a:rPr>
              <a:t>crear </a:t>
            </a:r>
            <a:r>
              <a:rPr sz="1200" b="1" dirty="0">
                <a:latin typeface="Calibri"/>
                <a:cs typeface="Calibri"/>
              </a:rPr>
              <a:t>una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USB Booteable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una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USB</a:t>
            </a:r>
            <a:r>
              <a:rPr sz="1200" b="1" spc="-5" dirty="0">
                <a:latin typeface="Calibri"/>
                <a:cs typeface="Calibri"/>
              </a:rPr>
              <a:t> Imagenes.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1481271"/>
            <a:ext cx="57556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20. Ahora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debemos seleccionar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USB </a:t>
            </a:r>
            <a:r>
              <a:rPr sz="1200" spc="-5" dirty="0">
                <a:latin typeface="Calibri"/>
                <a:cs typeface="Calibri"/>
              </a:rPr>
              <a:t>que tiene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5" dirty="0">
                <a:latin typeface="Calibri"/>
                <a:cs typeface="Calibri"/>
              </a:rPr>
              <a:t> nombre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IMAGENES</a:t>
            </a:r>
            <a:r>
              <a:rPr sz="1200" spc="-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4093758"/>
            <a:ext cx="6566722" cy="620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21.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Acá </a:t>
            </a:r>
            <a:r>
              <a:rPr sz="1200" spc="-5" dirty="0">
                <a:latin typeface="Calibri"/>
                <a:cs typeface="Calibri"/>
              </a:rPr>
              <a:t>nos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muestra </a:t>
            </a:r>
            <a:r>
              <a:rPr sz="1200" dirty="0">
                <a:latin typeface="Calibri"/>
                <a:cs typeface="Calibri"/>
              </a:rPr>
              <a:t>todas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las</a:t>
            </a:r>
            <a:r>
              <a:rPr sz="1200" dirty="0">
                <a:latin typeface="Calibri"/>
                <a:cs typeface="Calibri"/>
              </a:rPr>
              <a:t> imágenes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diferentes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tipos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disco.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Con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tecla  </a:t>
            </a:r>
            <a:r>
              <a:rPr sz="1200" b="1" spc="-5" dirty="0">
                <a:latin typeface="Calibri"/>
                <a:cs typeface="Calibri"/>
              </a:rPr>
              <a:t>Tab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bloq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mayus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seleccionamos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&lt;Done&gt;</a:t>
            </a:r>
            <a:r>
              <a:rPr sz="12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presionamos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ENTER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830" y="1760566"/>
            <a:ext cx="7690896" cy="21256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830" y="5033414"/>
            <a:ext cx="7690567" cy="2053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954866"/>
            <a:ext cx="488539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22. </a:t>
            </a:r>
            <a:r>
              <a:rPr sz="1200" spc="-5" dirty="0">
                <a:latin typeface="Calibri"/>
                <a:cs typeface="Calibri"/>
              </a:rPr>
              <a:t>Nos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aparecerá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mensaje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Pulse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“Intro” para continuar…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1674" y="954866"/>
            <a:ext cx="164270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presionamos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ENTER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134" y="4331641"/>
            <a:ext cx="385736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23. </a:t>
            </a:r>
            <a:r>
              <a:rPr sz="1200" spc="-5" dirty="0">
                <a:latin typeface="Calibri"/>
                <a:cs typeface="Calibri"/>
              </a:rPr>
              <a:t>Seleccionamos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Beginner</a:t>
            </a:r>
            <a:r>
              <a:rPr sz="1200" b="1" dirty="0">
                <a:latin typeface="Calibri"/>
                <a:cs typeface="Calibri"/>
              </a:rPr>
              <a:t> Modo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Principiante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830" y="1233476"/>
            <a:ext cx="7691060" cy="2881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9665" y="4512702"/>
            <a:ext cx="7688922" cy="1735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91076"/>
            <a:ext cx="577536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24.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Escogemos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5" dirty="0">
                <a:latin typeface="Calibri"/>
                <a:cs typeface="Calibri"/>
              </a:rPr>
              <a:t> opción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restoredisk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Restaurar_imagen_a_disco_local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2687465"/>
            <a:ext cx="7267687" cy="868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92710" indent="-228600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25. Acá </a:t>
            </a:r>
            <a:r>
              <a:rPr sz="1200" spc="-5" dirty="0">
                <a:latin typeface="Calibri"/>
                <a:cs typeface="Calibri"/>
              </a:rPr>
              <a:t>seleccionamos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5" dirty="0">
                <a:latin typeface="Calibri"/>
                <a:cs typeface="Calibri"/>
              </a:rPr>
              <a:t> tipo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disco que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Clonar.</a:t>
            </a:r>
            <a:r>
              <a:rPr sz="1200" spc="-5" dirty="0">
                <a:latin typeface="Calibri"/>
                <a:cs typeface="Calibri"/>
              </a:rPr>
              <a:t> En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este ejemplo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supongamos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vamos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clonar</a:t>
            </a:r>
            <a:r>
              <a:rPr sz="1200" spc="-5" dirty="0">
                <a:latin typeface="Calibri"/>
                <a:cs typeface="Calibri"/>
              </a:rPr>
              <a:t> un M.2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Kingston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240GB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seleccionamos</a:t>
            </a:r>
            <a:r>
              <a:rPr sz="1200" dirty="0">
                <a:latin typeface="Calibri"/>
                <a:cs typeface="Calibri"/>
              </a:rPr>
              <a:t> esa</a:t>
            </a:r>
            <a:r>
              <a:rPr sz="1200" spc="-5" dirty="0">
                <a:latin typeface="Calibri"/>
                <a:cs typeface="Calibri"/>
              </a:rPr>
              <a:t> imagen.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240665" marR="5080">
              <a:lnSpc>
                <a:spcPct val="116700"/>
              </a:lnSpc>
            </a:pPr>
            <a:r>
              <a:rPr sz="1200" spc="-5" dirty="0">
                <a:latin typeface="Calibri"/>
                <a:cs typeface="Calibri"/>
              </a:rPr>
              <a:t>Recuerde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debe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seleccionar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" dirty="0">
                <a:latin typeface="Calibri"/>
                <a:cs typeface="Calibri"/>
              </a:rPr>
              <a:t> imagen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correspondiente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5" dirty="0">
                <a:latin typeface="Calibri"/>
                <a:cs typeface="Calibri"/>
              </a:rPr>
              <a:t> tipo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disco que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tiene </a:t>
            </a:r>
            <a:r>
              <a:rPr sz="1200" dirty="0">
                <a:latin typeface="Calibri"/>
                <a:cs typeface="Calibri"/>
              </a:rPr>
              <a:t>el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135" y="5555205"/>
            <a:ext cx="54244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26. Ahora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elegimos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 </a:t>
            </a:r>
            <a:r>
              <a:rPr sz="1200" spc="-5" dirty="0">
                <a:latin typeface="Calibri"/>
                <a:cs typeface="Calibri"/>
              </a:rPr>
              <a:t>Disco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destino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único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 a</a:t>
            </a:r>
            <a:r>
              <a:rPr sz="1200" spc="-5" dirty="0">
                <a:latin typeface="Calibri"/>
                <a:cs typeface="Calibri"/>
              </a:rPr>
              <a:t> parecer)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666" y="871941"/>
            <a:ext cx="7691553" cy="18322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9665" y="3882864"/>
            <a:ext cx="7412318" cy="15000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3830" y="5833235"/>
            <a:ext cx="7688429" cy="1088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91076"/>
            <a:ext cx="49478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27. </a:t>
            </a:r>
            <a:r>
              <a:rPr sz="1200" spc="-5" dirty="0">
                <a:latin typeface="Calibri"/>
                <a:cs typeface="Calibri"/>
              </a:rPr>
              <a:t>Seleccionamos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No,</a:t>
            </a:r>
            <a:r>
              <a:rPr sz="1200" b="1" spc="-5" dirty="0">
                <a:latin typeface="Calibri"/>
                <a:cs typeface="Calibri"/>
              </a:rPr>
              <a:t> saltar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comprobación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imagen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…..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2685109"/>
            <a:ext cx="391242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28.</a:t>
            </a:r>
            <a:r>
              <a:rPr sz="1200" spc="-5" dirty="0">
                <a:latin typeface="Calibri"/>
                <a:cs typeface="Calibri"/>
              </a:rPr>
              <a:t> Escogemos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–p</a:t>
            </a:r>
            <a:r>
              <a:rPr sz="1200" spc="-5" dirty="0">
                <a:latin typeface="Calibri"/>
                <a:cs typeface="Calibri"/>
              </a:rPr>
              <a:t> choose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Elija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reiniciar/apagar…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135" y="4059607"/>
            <a:ext cx="7408209" cy="230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7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29. No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aparece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Estas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seguro </a:t>
            </a:r>
            <a:r>
              <a:rPr sz="1200" b="1" dirty="0">
                <a:latin typeface="Calibri"/>
                <a:cs typeface="Calibri"/>
              </a:rPr>
              <a:t>que </a:t>
            </a:r>
            <a:r>
              <a:rPr sz="1200" b="1" spc="-5" dirty="0">
                <a:latin typeface="Calibri"/>
                <a:cs typeface="Calibri"/>
              </a:rPr>
              <a:t>quiere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continuar?(y/n)</a:t>
            </a:r>
            <a:r>
              <a:rPr sz="1200" b="1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escribimos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seguido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presionamos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tecla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ENTER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830" y="970372"/>
            <a:ext cx="7691060" cy="10831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9665" y="2865386"/>
            <a:ext cx="7557770" cy="12129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3829" y="4529189"/>
            <a:ext cx="7690732" cy="1838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91076"/>
            <a:ext cx="4914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30. </a:t>
            </a:r>
            <a:r>
              <a:rPr sz="1200" spc="-5" dirty="0">
                <a:latin typeface="Calibri"/>
                <a:cs typeface="Calibri"/>
              </a:rPr>
              <a:t>Volvemos </a:t>
            </a:r>
            <a:r>
              <a:rPr sz="1200" dirty="0">
                <a:latin typeface="Calibri"/>
                <a:cs typeface="Calibri"/>
              </a:rPr>
              <a:t>escribimos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seguido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presionamos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tecla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ENTER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3733800"/>
            <a:ext cx="657576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31.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Clonado comenzara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este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puede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demorar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unos minutos.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830" y="970372"/>
            <a:ext cx="7610690" cy="24586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4114800"/>
            <a:ext cx="6672729" cy="2065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91076"/>
            <a:ext cx="452134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32. </a:t>
            </a:r>
            <a:r>
              <a:rPr sz="1200" spc="-5" dirty="0">
                <a:latin typeface="Calibri"/>
                <a:cs typeface="Calibri"/>
              </a:rPr>
              <a:t>Finalizando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clonado, por </a:t>
            </a:r>
            <a:r>
              <a:rPr sz="1200" dirty="0">
                <a:latin typeface="Calibri"/>
                <a:cs typeface="Calibri"/>
              </a:rPr>
              <a:t>favor</a:t>
            </a:r>
            <a:r>
              <a:rPr sz="1200" spc="-5" dirty="0">
                <a:latin typeface="Calibri"/>
                <a:cs typeface="Calibri"/>
              </a:rPr>
              <a:t> espere!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3968733"/>
            <a:ext cx="31506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33.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Presionamos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continuar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829" y="970371"/>
            <a:ext cx="7690403" cy="23976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829" y="4247106"/>
            <a:ext cx="7690403" cy="2564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67523"/>
            <a:ext cx="6947199" cy="67710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latin typeface="Calibri"/>
                <a:cs typeface="Calibri"/>
              </a:rPr>
              <a:t>34.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Ahora</a:t>
            </a:r>
            <a:r>
              <a:rPr sz="1200" spc="-5" dirty="0">
                <a:latin typeface="Calibri"/>
                <a:cs typeface="Calibri"/>
              </a:rPr>
              <a:t> seleccionamos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Reboot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Reiniciar</a:t>
            </a:r>
            <a:endParaRPr sz="1200">
              <a:latin typeface="Calibri"/>
              <a:cs typeface="Calibri"/>
            </a:endParaRPr>
          </a:p>
          <a:p>
            <a:pPr marL="240665" marR="5080">
              <a:lnSpc>
                <a:spcPts val="1689"/>
              </a:lnSpc>
              <a:spcBef>
                <a:spcPts val="85"/>
              </a:spcBef>
            </a:pPr>
            <a:r>
              <a:rPr sz="1200" spc="-5" dirty="0">
                <a:latin typeface="Calibri"/>
                <a:cs typeface="Calibri"/>
              </a:rPr>
              <a:t>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reiniciara,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hay </a:t>
            </a:r>
            <a:r>
              <a:rPr sz="1200" spc="-5" dirty="0">
                <a:latin typeface="Calibri"/>
                <a:cs typeface="Calibri"/>
              </a:rPr>
              <a:t>que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entrar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nuevo </a:t>
            </a:r>
            <a:r>
              <a:rPr sz="1200" dirty="0">
                <a:latin typeface="Calibri"/>
                <a:cs typeface="Calibri"/>
              </a:rPr>
              <a:t>al </a:t>
            </a:r>
            <a:r>
              <a:rPr sz="1200" spc="-5" dirty="0">
                <a:latin typeface="Calibri"/>
                <a:cs typeface="Calibri"/>
              </a:rPr>
              <a:t>BIOS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cambiar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orden</a:t>
            </a:r>
            <a:r>
              <a:rPr sz="1200" dirty="0">
                <a:latin typeface="Calibri"/>
                <a:cs typeface="Calibri"/>
              </a:rPr>
              <a:t> de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booteo,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</a:t>
            </a:r>
            <a:r>
              <a:rPr sz="1200" spc="-5" dirty="0">
                <a:latin typeface="Calibri"/>
                <a:cs typeface="Calibri"/>
              </a:rPr>
              <a:t> dejar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booteando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5" dirty="0">
                <a:latin typeface="Calibri"/>
                <a:cs typeface="Calibri"/>
              </a:rPr>
              <a:t> disco </a:t>
            </a:r>
            <a:r>
              <a:rPr sz="1200" dirty="0">
                <a:latin typeface="Calibri"/>
                <a:cs typeface="Calibri"/>
              </a:rPr>
              <a:t>duro.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2622695"/>
            <a:ext cx="439233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35.</a:t>
            </a:r>
            <a:r>
              <a:rPr sz="1200" spc="-5" dirty="0">
                <a:latin typeface="Calibri"/>
                <a:cs typeface="Calibri"/>
              </a:rPr>
              <a:t> Volvemos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entrar 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5" dirty="0">
                <a:latin typeface="Calibri"/>
                <a:cs typeface="Calibri"/>
              </a:rPr>
              <a:t> BIOS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tecla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SUPR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DEL.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134" y="4217411"/>
            <a:ext cx="640319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36.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Vamos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pestaña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BOOT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Boot</a:t>
            </a:r>
            <a:r>
              <a:rPr sz="1200" b="1" spc="-5" dirty="0">
                <a:latin typeface="Calibri"/>
                <a:cs typeface="Calibri"/>
              </a:rPr>
              <a:t> Option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#1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seleccionamos</a:t>
            </a:r>
            <a:r>
              <a:rPr sz="1200" dirty="0">
                <a:latin typeface="Calibri"/>
                <a:cs typeface="Calibri"/>
              </a:rPr>
              <a:t> el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disco duro.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829" y="1300699"/>
            <a:ext cx="7690732" cy="12178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829" y="2901695"/>
            <a:ext cx="7166609" cy="12114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9665" y="4398472"/>
            <a:ext cx="7691225" cy="2228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4" y="691076"/>
            <a:ext cx="5620871" cy="620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37. </a:t>
            </a:r>
            <a:r>
              <a:rPr sz="1200" spc="-5" dirty="0">
                <a:latin typeface="Calibri"/>
                <a:cs typeface="Calibri"/>
              </a:rPr>
              <a:t>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Boot</a:t>
            </a:r>
            <a:r>
              <a:rPr sz="1200" b="1" spc="-5" dirty="0">
                <a:latin typeface="Calibri"/>
                <a:cs typeface="Calibri"/>
              </a:rPr>
              <a:t> Option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#2 </a:t>
            </a:r>
            <a:r>
              <a:rPr sz="1200" dirty="0">
                <a:latin typeface="Calibri"/>
                <a:cs typeface="Calibri"/>
              </a:rPr>
              <a:t>debe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quedar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opción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booteo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Network.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Del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Boot Option </a:t>
            </a:r>
            <a:r>
              <a:rPr sz="1200" b="1" spc="5" dirty="0">
                <a:latin typeface="Calibri"/>
                <a:cs typeface="Calibri"/>
              </a:rPr>
              <a:t>#3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 </a:t>
            </a:r>
            <a:r>
              <a:rPr sz="1200" spc="-5" dirty="0">
                <a:latin typeface="Calibri"/>
                <a:cs typeface="Calibri"/>
              </a:rPr>
              <a:t>adelante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debe quedar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Disabled.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3961667"/>
            <a:ext cx="536776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38.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Vamos a </a:t>
            </a:r>
            <a:r>
              <a:rPr sz="1200" b="1" spc="-10" dirty="0">
                <a:latin typeface="Calibri"/>
                <a:cs typeface="Calibri"/>
              </a:rPr>
              <a:t>SAVE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EXIT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dirty="0">
                <a:latin typeface="Arial"/>
                <a:cs typeface="Arial"/>
              </a:rPr>
              <a:t>→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Save Changes</a:t>
            </a:r>
            <a:r>
              <a:rPr sz="1200" b="1" dirty="0">
                <a:latin typeface="Arial"/>
                <a:cs typeface="Arial"/>
              </a:rPr>
              <a:t> and</a:t>
            </a:r>
            <a:r>
              <a:rPr sz="1200" b="1" spc="-5" dirty="0">
                <a:latin typeface="Arial"/>
                <a:cs typeface="Arial"/>
              </a:rPr>
              <a:t> Reset </a:t>
            </a:r>
            <a:r>
              <a:rPr sz="1200" b="1" dirty="0">
                <a:latin typeface="Arial"/>
                <a:cs typeface="Arial"/>
              </a:rPr>
              <a:t>→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Yes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664" y="1202563"/>
            <a:ext cx="7690732" cy="23910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830" y="4240668"/>
            <a:ext cx="7690896" cy="2507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91076"/>
            <a:ext cx="72874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39. Una </a:t>
            </a:r>
            <a:r>
              <a:rPr sz="1200" spc="-5" dirty="0">
                <a:latin typeface="Calibri"/>
                <a:cs typeface="Calibri"/>
              </a:rPr>
              <a:t>Vez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</a:t>
            </a:r>
            <a:r>
              <a:rPr sz="1200" spc="-5" dirty="0">
                <a:latin typeface="Calibri"/>
                <a:cs typeface="Calibri"/>
              </a:rPr>
              <a:t> reiniciado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 a</a:t>
            </a:r>
            <a:r>
              <a:rPr sz="1200" spc="-5" dirty="0">
                <a:latin typeface="Calibri"/>
                <a:cs typeface="Calibri"/>
              </a:rPr>
              <a:t> bootear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5" dirty="0">
                <a:latin typeface="Calibri"/>
                <a:cs typeface="Calibri"/>
              </a:rPr>
              <a:t> disco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duro.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 debe </a:t>
            </a:r>
            <a:r>
              <a:rPr sz="1200" dirty="0">
                <a:latin typeface="Calibri"/>
                <a:cs typeface="Calibri"/>
              </a:rPr>
              <a:t>aparecer así!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5029200"/>
            <a:ext cx="676805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esto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Finalizamos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proceso</a:t>
            </a:r>
            <a:r>
              <a:rPr sz="1200" dirty="0">
                <a:latin typeface="Calibri"/>
                <a:cs typeface="Calibri"/>
              </a:rPr>
              <a:t> de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Clonación, recuerde extraer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</a:t>
            </a:r>
            <a:r>
              <a:rPr sz="1200" spc="-5" dirty="0">
                <a:latin typeface="Calibri"/>
                <a:cs typeface="Calibri"/>
              </a:rPr>
              <a:t> USBs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Siga con</a:t>
            </a:r>
            <a:r>
              <a:rPr sz="1200" dirty="0">
                <a:latin typeface="Calibri"/>
                <a:cs typeface="Calibri"/>
              </a:rPr>
              <a:t> el </a:t>
            </a:r>
            <a:r>
              <a:rPr sz="1200" spc="-5" dirty="0">
                <a:latin typeface="Calibri"/>
                <a:cs typeface="Calibri"/>
              </a:rPr>
              <a:t>manual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Configuración </a:t>
            </a:r>
            <a:r>
              <a:rPr sz="1200" b="1" dirty="0">
                <a:latin typeface="Calibri"/>
                <a:cs typeface="Calibri"/>
              </a:rPr>
              <a:t>IP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SUSE15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POS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830" y="1135339"/>
            <a:ext cx="7690238" cy="3360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533400"/>
            <a:ext cx="7349864" cy="1300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8115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Guía</a:t>
            </a:r>
            <a:r>
              <a:rPr sz="20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Clonación local</a:t>
            </a:r>
            <a:r>
              <a:rPr sz="20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USB</a:t>
            </a:r>
            <a:r>
              <a:rPr sz="20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Disco</a:t>
            </a:r>
            <a:endParaRPr sz="200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SzPct val="116666"/>
              <a:buFont typeface="Calibri"/>
              <a:buAutoNum type="arabicPeriod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Insertamos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Memoria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USB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booteable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clonezilla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equipo.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Calibri"/>
                <a:cs typeface="Calibri"/>
              </a:rPr>
              <a:t>Recuerde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debe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insertar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USB Booteable</a:t>
            </a:r>
            <a:r>
              <a:rPr sz="1200" i="1" spc="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Clonezilla</a:t>
            </a:r>
            <a:r>
              <a:rPr sz="1200" i="1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correcta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(LEGACY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UEFI)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buSzPct val="116666"/>
              <a:buFont typeface="Calibri"/>
              <a:buAutoNum type="arabicPeriod" startAt="2"/>
              <a:tabLst>
                <a:tab pos="276860" algn="l"/>
              </a:tabLst>
            </a:pPr>
            <a:r>
              <a:rPr sz="1200" spc="-5" dirty="0">
                <a:latin typeface="Calibri"/>
                <a:cs typeface="Calibri"/>
              </a:rPr>
              <a:t>Encendemos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equipo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 entramos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BIOS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presionando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 </a:t>
            </a:r>
            <a:r>
              <a:rPr sz="1200" spc="-5" dirty="0">
                <a:latin typeface="Calibri"/>
                <a:cs typeface="Calibri"/>
              </a:rPr>
              <a:t>tecla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SUPR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DEL</a:t>
            </a:r>
            <a:r>
              <a:rPr sz="1200" spc="-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4860399"/>
            <a:ext cx="5665246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b="1" spc="-5" dirty="0">
                <a:latin typeface="Calibri"/>
                <a:cs typeface="Calibri"/>
              </a:rPr>
              <a:t>3.</a:t>
            </a:r>
            <a:r>
              <a:rPr sz="1400" b="1" spc="4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Seleccionamos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opción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SAVE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-5" dirty="0">
                <a:latin typeface="Calibri"/>
                <a:cs typeface="Calibri"/>
              </a:rPr>
              <a:t> EXIT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Restore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Defaults</a:t>
            </a:r>
            <a:r>
              <a:rPr sz="1200" b="1" spc="2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 </a:t>
            </a:r>
            <a:r>
              <a:rPr sz="1200" b="1" dirty="0">
                <a:latin typeface="Calibri"/>
                <a:cs typeface="Calibri"/>
              </a:rPr>
              <a:t>YES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905000"/>
            <a:ext cx="7690732" cy="27497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5181600"/>
            <a:ext cx="7620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1241503"/>
            <a:ext cx="7400813" cy="51873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b="1" spc="-5" dirty="0">
                <a:latin typeface="Calibri"/>
                <a:cs typeface="Calibri"/>
              </a:rPr>
              <a:t>4.</a:t>
            </a:r>
            <a:r>
              <a:rPr sz="1400" b="1" spc="4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Verificamos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tipo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disco </a:t>
            </a:r>
            <a:r>
              <a:rPr sz="1400" spc="-5" dirty="0">
                <a:latin typeface="Calibri"/>
                <a:cs typeface="Calibri"/>
              </a:rPr>
              <a:t>duro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5" dirty="0">
                <a:latin typeface="Calibri"/>
                <a:cs typeface="Calibri"/>
              </a:rPr>
              <a:t> tenemos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equipo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desde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opción</a:t>
            </a:r>
            <a:endParaRPr sz="1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90"/>
              </a:spcBef>
            </a:pPr>
            <a:r>
              <a:rPr sz="1400" b="1" dirty="0">
                <a:latin typeface="Calibri"/>
                <a:cs typeface="Calibri"/>
              </a:rPr>
              <a:t>MAIN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b="1" i="1" spc="-5" dirty="0">
                <a:solidFill>
                  <a:srgbClr val="FF0000"/>
                </a:solidFill>
                <a:latin typeface="Calibri"/>
                <a:cs typeface="Calibri"/>
              </a:rPr>
              <a:t>Acá podemos</a:t>
            </a:r>
            <a:r>
              <a:rPr sz="12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FF0000"/>
                </a:solidFill>
                <a:latin typeface="Calibri"/>
                <a:cs typeface="Calibri"/>
              </a:rPr>
              <a:t>ver</a:t>
            </a:r>
            <a:r>
              <a:rPr sz="1200" b="1" i="1" spc="-5" dirty="0">
                <a:solidFill>
                  <a:srgbClr val="FF0000"/>
                </a:solidFill>
                <a:latin typeface="Calibri"/>
                <a:cs typeface="Calibri"/>
              </a:rPr>
              <a:t> el</a:t>
            </a:r>
            <a:r>
              <a:rPr sz="12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FF0000"/>
                </a:solidFill>
                <a:latin typeface="Calibri"/>
                <a:cs typeface="Calibri"/>
              </a:rPr>
              <a:t>modelo</a:t>
            </a:r>
            <a:r>
              <a:rPr sz="12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2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FF0000"/>
                </a:solidFill>
                <a:latin typeface="Calibri"/>
                <a:cs typeface="Calibri"/>
              </a:rPr>
              <a:t>Disco</a:t>
            </a:r>
            <a:r>
              <a:rPr sz="12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FF0000"/>
                </a:solidFill>
                <a:latin typeface="Calibri"/>
                <a:cs typeface="Calibri"/>
              </a:rPr>
              <a:t>que</a:t>
            </a:r>
            <a:r>
              <a:rPr sz="12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FF0000"/>
                </a:solidFill>
                <a:latin typeface="Calibri"/>
                <a:cs typeface="Calibri"/>
              </a:rPr>
              <a:t>usa</a:t>
            </a:r>
            <a:r>
              <a:rPr sz="12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2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FF0000"/>
                </a:solidFill>
                <a:latin typeface="Calibri"/>
                <a:cs typeface="Calibri"/>
              </a:rPr>
              <a:t>equipo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4267200"/>
            <a:ext cx="303477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b="1" spc="-5" dirty="0">
                <a:latin typeface="Calibri"/>
                <a:cs typeface="Calibri"/>
              </a:rPr>
              <a:t>5.</a:t>
            </a:r>
            <a:r>
              <a:rPr sz="1400" b="1" spc="3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Luego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vamos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opción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BOOT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981200"/>
            <a:ext cx="7691718" cy="2007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724400"/>
            <a:ext cx="7690896" cy="2398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86366"/>
            <a:ext cx="7252074" cy="66684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" dirty="0">
                <a:latin typeface="Calibri"/>
                <a:cs typeface="Calibri"/>
              </a:rPr>
              <a:t>6.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Configuramos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</a:t>
            </a:r>
            <a:r>
              <a:rPr sz="1200" b="1" spc="-5" dirty="0">
                <a:latin typeface="Calibri"/>
                <a:cs typeface="Calibri"/>
              </a:rPr>
              <a:t>Boot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mode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select</a:t>
            </a:r>
            <a:r>
              <a:rPr sz="1200" dirty="0">
                <a:latin typeface="Calibri"/>
                <a:cs typeface="Calibri"/>
              </a:rPr>
              <a:t>” </a:t>
            </a:r>
            <a:r>
              <a:rPr sz="1200" spc="-5" dirty="0">
                <a:latin typeface="Calibri"/>
                <a:cs typeface="Calibri"/>
              </a:rPr>
              <a:t>siempre</a:t>
            </a:r>
            <a:r>
              <a:rPr sz="1200" dirty="0">
                <a:latin typeface="Calibri"/>
                <a:cs typeface="Calibri"/>
              </a:rPr>
              <a:t> en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UEFI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.786</a:t>
            </a:r>
            <a:r>
              <a:rPr sz="1200" b="1" spc="2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TCX300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00"/>
              </a:spcBef>
            </a:pPr>
            <a:r>
              <a:rPr sz="1200" i="1" spc="-5" dirty="0">
                <a:latin typeface="Calibri"/>
                <a:cs typeface="Calibri"/>
              </a:rPr>
              <a:t>NOTA: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Los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equipos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.745 no se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puede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cambiar</a:t>
            </a:r>
            <a:r>
              <a:rPr sz="1200" i="1" dirty="0">
                <a:latin typeface="Calibri"/>
                <a:cs typeface="Calibri"/>
              </a:rPr>
              <a:t> el </a:t>
            </a:r>
            <a:r>
              <a:rPr sz="1200" i="1" spc="-5" dirty="0">
                <a:latin typeface="Calibri"/>
                <a:cs typeface="Calibri"/>
              </a:rPr>
              <a:t>“Boot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mode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select”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porque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por</a:t>
            </a:r>
            <a:r>
              <a:rPr sz="1200" i="1" dirty="0">
                <a:latin typeface="Calibri"/>
                <a:cs typeface="Calibri"/>
              </a:rPr>
              <a:t> defecto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0"/>
              </a:spcBef>
            </a:pPr>
            <a:r>
              <a:rPr sz="1200" i="1" spc="-5" dirty="0">
                <a:latin typeface="Calibri"/>
                <a:cs typeface="Calibri"/>
              </a:rPr>
              <a:t>solo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permiten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el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modo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Legacy.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3044288"/>
            <a:ext cx="7082790" cy="2430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marR="5080" indent="-228600">
              <a:lnSpc>
                <a:spcPts val="1680"/>
              </a:lnSpc>
              <a:spcBef>
                <a:spcPts val="195"/>
              </a:spcBef>
            </a:pPr>
            <a:r>
              <a:rPr sz="1400" b="1" spc="-5" dirty="0">
                <a:latin typeface="Calibri"/>
                <a:cs typeface="Calibri"/>
              </a:rPr>
              <a:t>7.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Seleccionamos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Boot Option </a:t>
            </a:r>
            <a:r>
              <a:rPr sz="1200" dirty="0">
                <a:latin typeface="Calibri"/>
                <a:cs typeface="Calibri"/>
              </a:rPr>
              <a:t>→ </a:t>
            </a:r>
            <a:r>
              <a:rPr sz="1200" spc="-5" dirty="0">
                <a:latin typeface="Calibri"/>
                <a:cs typeface="Calibri"/>
              </a:rPr>
              <a:t>Seleccionamos </a:t>
            </a:r>
            <a:r>
              <a:rPr sz="1200" b="1" spc="-5" dirty="0">
                <a:latin typeface="Calibri"/>
                <a:cs typeface="Calibri"/>
              </a:rPr>
              <a:t>Boot Option #1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escogemos </a:t>
            </a:r>
            <a:r>
              <a:rPr sz="1200" dirty="0">
                <a:latin typeface="Calibri"/>
                <a:cs typeface="Calibri"/>
              </a:rPr>
              <a:t>USB de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Almacenamiento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clonezilla.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135" y="5897014"/>
            <a:ext cx="7028554" cy="2430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marR="5080" indent="-228600">
              <a:lnSpc>
                <a:spcPts val="1680"/>
              </a:lnSpc>
              <a:spcBef>
                <a:spcPts val="195"/>
              </a:spcBef>
            </a:pPr>
            <a:r>
              <a:rPr sz="1400" b="1" spc="-5" dirty="0">
                <a:latin typeface="Calibri"/>
                <a:cs typeface="Calibri"/>
              </a:rPr>
              <a:t>8.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Recuerde dejar </a:t>
            </a:r>
            <a:r>
              <a:rPr sz="1200" dirty="0">
                <a:latin typeface="Calibri"/>
                <a:cs typeface="Calibri"/>
              </a:rPr>
              <a:t>las </a:t>
            </a:r>
            <a:r>
              <a:rPr sz="1200" spc="-5" dirty="0">
                <a:latin typeface="Calibri"/>
                <a:cs typeface="Calibri"/>
              </a:rPr>
              <a:t>opciones</a:t>
            </a:r>
            <a:r>
              <a:rPr sz="1200" dirty="0">
                <a:latin typeface="Calibri"/>
                <a:cs typeface="Calibri"/>
              </a:rPr>
              <a:t> “</a:t>
            </a:r>
            <a:r>
              <a:rPr sz="1200" b="1" dirty="0">
                <a:latin typeface="Calibri"/>
                <a:cs typeface="Calibri"/>
              </a:rPr>
              <a:t>boot </a:t>
            </a:r>
            <a:r>
              <a:rPr sz="1200" b="1" spc="-5" dirty="0">
                <a:latin typeface="Calibri"/>
                <a:cs typeface="Calibri"/>
              </a:rPr>
              <a:t>option</a:t>
            </a:r>
            <a:r>
              <a:rPr sz="1200" spc="-5" dirty="0">
                <a:latin typeface="Calibri"/>
                <a:cs typeface="Calibri"/>
              </a:rPr>
              <a:t>”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tercero (3) en adelante desactivado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</a:t>
            </a:r>
            <a:r>
              <a:rPr sz="1200" b="1" spc="-5" dirty="0">
                <a:latin typeface="Calibri"/>
                <a:cs typeface="Calibri"/>
              </a:rPr>
              <a:t>Disabled</a:t>
            </a:r>
            <a:r>
              <a:rPr sz="1200" spc="-5" dirty="0">
                <a:latin typeface="Calibri"/>
                <a:cs typeface="Calibri"/>
              </a:rPr>
              <a:t>”.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665" y="1386568"/>
            <a:ext cx="7700756" cy="14596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9665" y="3413968"/>
            <a:ext cx="7691389" cy="2477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86366"/>
            <a:ext cx="7395882" cy="2430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marR="5080" indent="-228600">
              <a:lnSpc>
                <a:spcPts val="1680"/>
              </a:lnSpc>
              <a:spcBef>
                <a:spcPts val="195"/>
              </a:spcBef>
            </a:pPr>
            <a:r>
              <a:rPr sz="1400" b="1" spc="-5" dirty="0">
                <a:latin typeface="Calibri"/>
                <a:cs typeface="Calibri"/>
              </a:rPr>
              <a:t>9.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último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la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opción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SAVE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-5" dirty="0">
                <a:latin typeface="Calibri"/>
                <a:cs typeface="Calibri"/>
              </a:rPr>
              <a:t> EXIT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Save Changes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and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Reset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YES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(Con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esto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guardamos</a:t>
            </a:r>
            <a:r>
              <a:rPr sz="1200" dirty="0">
                <a:latin typeface="Calibri"/>
                <a:cs typeface="Calibri"/>
              </a:rPr>
              <a:t> la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configuración)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2791097"/>
            <a:ext cx="555184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10.</a:t>
            </a:r>
            <a:r>
              <a:rPr sz="1200" spc="-5" dirty="0">
                <a:latin typeface="Calibri"/>
                <a:cs typeface="Calibri"/>
              </a:rPr>
              <a:t>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equipo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reiniciara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cargara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clonezilla</a:t>
            </a:r>
            <a:r>
              <a:rPr sz="1200" dirty="0">
                <a:latin typeface="Calibri"/>
                <a:cs typeface="Calibri"/>
              </a:rPr>
              <a:t> 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 USB</a:t>
            </a:r>
            <a:r>
              <a:rPr sz="1200" spc="-5" dirty="0">
                <a:latin typeface="Calibri"/>
                <a:cs typeface="Calibri"/>
              </a:rPr>
              <a:t> Booteable.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665" y="1056339"/>
            <a:ext cx="7690403" cy="17258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829" y="3089430"/>
            <a:ext cx="7691389" cy="300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89899"/>
            <a:ext cx="30183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11.</a:t>
            </a:r>
            <a:r>
              <a:rPr sz="1200" spc="-5" dirty="0">
                <a:latin typeface="Calibri"/>
                <a:cs typeface="Calibri"/>
              </a:rPr>
              <a:t>Seleccionamos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 </a:t>
            </a:r>
            <a:r>
              <a:rPr sz="1200" spc="-5" dirty="0">
                <a:latin typeface="Calibri"/>
                <a:cs typeface="Calibri"/>
              </a:rPr>
              <a:t>primera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opción.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4046652"/>
            <a:ext cx="6952129" cy="1304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233679" indent="-228600">
              <a:lnSpc>
                <a:spcPct val="117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12. Cuando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aparece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" dirty="0">
                <a:latin typeface="Calibri"/>
                <a:cs typeface="Calibri"/>
              </a:rPr>
              <a:t> opción</a:t>
            </a:r>
            <a:r>
              <a:rPr sz="1200" dirty="0">
                <a:latin typeface="Calibri"/>
                <a:cs typeface="Calibri"/>
              </a:rPr>
              <a:t> de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escoger</a:t>
            </a:r>
            <a:r>
              <a:rPr sz="1200" i="1" dirty="0">
                <a:latin typeface="Calibri"/>
                <a:cs typeface="Calibri"/>
              </a:rPr>
              <a:t> el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lenguaje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Conectamos</a:t>
            </a:r>
            <a:r>
              <a:rPr sz="1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1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equipo 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la </a:t>
            </a:r>
            <a:r>
              <a:rPr sz="1200" b="1" spc="-2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Memoria</a:t>
            </a:r>
            <a:r>
              <a:rPr sz="1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USB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 que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tiene</a:t>
            </a:r>
            <a:r>
              <a:rPr sz="1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las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Calibri"/>
                <a:cs typeface="Calibri"/>
              </a:rPr>
              <a:t>imágenes.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libri"/>
              <a:cs typeface="Calibri"/>
            </a:endParaRPr>
          </a:p>
          <a:p>
            <a:pPr marL="240665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NOTA: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No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remueva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 </a:t>
            </a:r>
            <a:r>
              <a:rPr sz="1200" b="1" spc="-5" dirty="0">
                <a:latin typeface="Calibri"/>
                <a:cs typeface="Calibri"/>
              </a:rPr>
              <a:t>otra USB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del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CLONEZILLA,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para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continuar deben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estar 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conectadas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las </a:t>
            </a:r>
            <a:r>
              <a:rPr sz="1200" b="1" dirty="0">
                <a:latin typeface="Calibri"/>
                <a:cs typeface="Calibri"/>
              </a:rPr>
              <a:t>2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UBS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(USB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clonezilla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booteable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 </a:t>
            </a:r>
            <a:r>
              <a:rPr sz="1200" b="1" spc="-5" dirty="0">
                <a:latin typeface="Calibri"/>
                <a:cs typeface="Calibri"/>
              </a:rPr>
              <a:t>USB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que </a:t>
            </a:r>
            <a:r>
              <a:rPr sz="1200" b="1" spc="-5" dirty="0">
                <a:latin typeface="Calibri"/>
                <a:cs typeface="Calibri"/>
              </a:rPr>
              <a:t>contiene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las imágenes) </a:t>
            </a:r>
            <a:r>
              <a:rPr sz="1200" b="1" spc="-26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No</a:t>
            </a:r>
            <a:r>
              <a:rPr sz="1200" b="1" i="1" spc="5" dirty="0">
                <a:latin typeface="Calibri"/>
                <a:cs typeface="Calibri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conectar</a:t>
            </a:r>
            <a:r>
              <a:rPr sz="1200" b="1" i="1" dirty="0">
                <a:latin typeface="Calibri"/>
                <a:cs typeface="Calibri"/>
              </a:rPr>
              <a:t> las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2</a:t>
            </a:r>
            <a:r>
              <a:rPr sz="1200" b="1" i="1" spc="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USBs</a:t>
            </a:r>
            <a:r>
              <a:rPr sz="1200" b="1" i="1" spc="260" dirty="0">
                <a:latin typeface="Calibri"/>
                <a:cs typeface="Calibri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juntas antes </a:t>
            </a:r>
            <a:r>
              <a:rPr sz="1200" b="1" i="1" dirty="0">
                <a:latin typeface="Calibri"/>
                <a:cs typeface="Calibri"/>
              </a:rPr>
              <a:t>de</a:t>
            </a:r>
            <a:r>
              <a:rPr sz="1200" b="1" i="1" spc="5" dirty="0">
                <a:latin typeface="Calibri"/>
                <a:cs typeface="Calibri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este</a:t>
            </a:r>
            <a:r>
              <a:rPr sz="1200" b="1" i="1" spc="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proceso</a:t>
            </a:r>
            <a:r>
              <a:rPr sz="1200" b="1" i="1" spc="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</a:t>
            </a:r>
            <a:r>
              <a:rPr sz="1200" b="1" i="1" spc="5" dirty="0">
                <a:latin typeface="Calibri"/>
                <a:cs typeface="Calibri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puede </a:t>
            </a:r>
            <a:r>
              <a:rPr sz="1200" b="1" i="1" dirty="0">
                <a:latin typeface="Calibri"/>
                <a:cs typeface="Calibri"/>
              </a:rPr>
              <a:t>dar</a:t>
            </a:r>
            <a:r>
              <a:rPr sz="1200" b="1" i="1" spc="-5" dirty="0">
                <a:latin typeface="Calibri"/>
                <a:cs typeface="Calibri"/>
              </a:rPr>
              <a:t> error!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665" y="890588"/>
            <a:ext cx="7266701" cy="2843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691076"/>
            <a:ext cx="3227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13.</a:t>
            </a:r>
            <a:r>
              <a:rPr sz="1200" spc="-5" dirty="0">
                <a:latin typeface="Calibri"/>
                <a:cs typeface="Calibri"/>
              </a:rPr>
              <a:t> Seleccionamos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idioma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Español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3363428"/>
            <a:ext cx="695377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14.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Mantenemos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" dirty="0">
                <a:latin typeface="Calibri"/>
                <a:cs typeface="Calibri"/>
              </a:rPr>
              <a:t> distribución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teclado.(</a:t>
            </a:r>
            <a:r>
              <a:rPr sz="1200" b="1" spc="-5" dirty="0">
                <a:latin typeface="Calibri"/>
                <a:cs typeface="Calibri"/>
              </a:rPr>
              <a:t>Mantener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distribución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del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teclado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…..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135" y="5347941"/>
            <a:ext cx="4273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15.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Seleccionamos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Start_Clonezilla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Iniciar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Clonezilla.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665" y="871941"/>
            <a:ext cx="7222490" cy="23199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830" y="3642428"/>
            <a:ext cx="7689745" cy="16153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3830" y="5625893"/>
            <a:ext cx="7663613" cy="1536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5" y="1217479"/>
            <a:ext cx="5448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16. </a:t>
            </a:r>
            <a:r>
              <a:rPr sz="1200" spc="-5" dirty="0">
                <a:latin typeface="Calibri"/>
                <a:cs typeface="Calibri"/>
              </a:rPr>
              <a:t>Escoja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opción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device-image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Disco/Partición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a/desde Imagen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4132620"/>
            <a:ext cx="489032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17. </a:t>
            </a:r>
            <a:r>
              <a:rPr sz="1200" spc="-5" dirty="0">
                <a:latin typeface="Calibri"/>
                <a:cs typeface="Calibri"/>
              </a:rPr>
              <a:t>Seleccione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opción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Local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_Dev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Usar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dispositivo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local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….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830" y="1496971"/>
            <a:ext cx="7690567" cy="22368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829" y="4411425"/>
            <a:ext cx="7690074" cy="221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34" y="1481271"/>
            <a:ext cx="73909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18.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aparece</a:t>
            </a:r>
            <a:r>
              <a:rPr sz="1200" dirty="0">
                <a:latin typeface="Calibri"/>
                <a:cs typeface="Calibri"/>
              </a:rPr>
              <a:t> el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mensaje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Pulse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“Intro”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para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continuar….</a:t>
            </a:r>
            <a:r>
              <a:rPr sz="1200" b="1" spc="2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Procedemos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presionar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35" y="4501221"/>
            <a:ext cx="7355616" cy="12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70485" indent="-228600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19. </a:t>
            </a:r>
            <a:r>
              <a:rPr sz="1200" spc="-5" dirty="0">
                <a:latin typeface="Calibri"/>
                <a:cs typeface="Calibri"/>
              </a:rPr>
              <a:t>Nos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aparecer</a:t>
            </a:r>
            <a:r>
              <a:rPr sz="1200" dirty="0">
                <a:latin typeface="Calibri"/>
                <a:cs typeface="Calibri"/>
              </a:rPr>
              <a:t> la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siguiente pantalla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donde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debe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aparecer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contiene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imágenes.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240665" marR="5080" indent="34925">
              <a:lnSpc>
                <a:spcPct val="116700"/>
              </a:lnSpc>
            </a:pPr>
            <a:r>
              <a:rPr sz="1200" spc="-5" dirty="0">
                <a:latin typeface="Calibri"/>
                <a:cs typeface="Calibri"/>
              </a:rPr>
              <a:t>Si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aparece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podemos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continuar.</a:t>
            </a:r>
            <a:r>
              <a:rPr sz="1200" dirty="0">
                <a:latin typeface="Calibri"/>
                <a:cs typeface="Calibri"/>
              </a:rPr>
              <a:t> 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contrario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extraemos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USB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contiene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imágenes 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volvemos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conectar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equipo</a:t>
            </a:r>
            <a:r>
              <a:rPr sz="1200" spc="-10" dirty="0">
                <a:latin typeface="Calibri"/>
                <a:cs typeface="Calibri"/>
              </a:rPr>
              <a:t> para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vuelva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detectar.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Verificamos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 equipo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detecta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 la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USB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luego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presionamos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Ctrl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829" y="1760566"/>
            <a:ext cx="7690403" cy="2659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994" y="5795149"/>
            <a:ext cx="7845881" cy="1185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896</Words>
  <Application>Microsoft Office PowerPoint</Application>
  <PresentationFormat>Personalizado</PresentationFormat>
  <Paragraphs>79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User</dc:creator>
  <cp:lastModifiedBy>Windows User</cp:lastModifiedBy>
  <cp:revision>14</cp:revision>
  <dcterms:created xsi:type="dcterms:W3CDTF">2022-07-27T14:23:01Z</dcterms:created>
  <dcterms:modified xsi:type="dcterms:W3CDTF">2022-07-27T17:27:53Z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Microsoft® Word para Microsoft 365</vt:lpwstr>
  </property>
  <property fmtid="{D5CDD505-2E9C-101B-9397-08002B2CF9AE}" pid="4" name="LastSaved">
    <vt:filetime>2022-07-27T00:00:00Z</vt:filetime>
  </property>
</Properties>
</file>