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06" autoAdjust="0"/>
  </p:normalViewPr>
  <p:slideViewPr>
    <p:cSldViewPr showGuides="1">
      <p:cViewPr varScale="1">
        <p:scale>
          <a:sx n="125" d="100"/>
          <a:sy n="125" d="100"/>
        </p:scale>
        <p:origin x="302" y="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2-4BB5-8DAE-C608A0AB4A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44559816"/>
        <c:axId val="3445645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72-4BB5-8DAE-C608A0AB4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455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A38CBC9-AC6B-457D-9F63-4D1AB8E7793E}">
      <dgm:prSet phldrT="[Text]"/>
      <dgm:spPr/>
      <dgm:t>
        <a:bodyPr rtlCol="0"/>
        <a:lstStyle/>
        <a:p>
          <a:pPr rtl="0"/>
          <a:r>
            <a:rPr lang="es-ES" noProof="0" dirty="0"/>
            <a:t>Grupo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2DFC051-974F-4AF1-85DB-FFF5F1CCD57A}" type="par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7ACF197E-8A7D-4D14-A941-EE15BE87306C}" type="sibTrans" cxnId="{F68BA8B4-E5E5-4A12-9338-5CF5693ADCA2}">
      <dgm:prSet/>
      <dgm:spPr/>
      <dgm:t>
        <a:bodyPr rtlCol="0"/>
        <a:lstStyle/>
        <a:p>
          <a:pPr rtl="0"/>
          <a:endParaRPr lang="en-US"/>
        </a:p>
      </dgm:t>
    </dgm:pt>
    <dgm:pt modelId="{50789F86-D3CE-4C0B-B830-60161BD38E85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6D6B568F-9C4B-44DB-A886-035491FEC9C2}" type="parTrans" cxnId="{1593062C-A63F-4042-94C9-FF0880BD82E8}">
      <dgm:prSet/>
      <dgm:spPr/>
      <dgm:t>
        <a:bodyPr rtlCol="0"/>
        <a:lstStyle/>
        <a:p>
          <a:pPr rtl="0"/>
          <a:endParaRPr lang="en-US"/>
        </a:p>
      </dgm:t>
    </dgm:pt>
    <dgm:pt modelId="{775D1C29-7B88-46A3-9FAD-95EFDC006E81}" type="sibTrans" cxnId="{1593062C-A63F-4042-94C9-FF0880BD82E8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87E6D3C0-9C36-4C9B-9EE4-FCB2F172CF62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1916856A-C084-48E2-AF18-70269AD79DF2}" type="parTrans" cxnId="{EB3E6C57-F560-450F-B619-F6F67905927D}">
      <dgm:prSet/>
      <dgm:spPr/>
      <dgm:t>
        <a:bodyPr rtlCol="0"/>
        <a:lstStyle/>
        <a:p>
          <a:pPr rtl="0"/>
          <a:endParaRPr lang="en-US"/>
        </a:p>
      </dgm:t>
    </dgm:pt>
    <dgm:pt modelId="{5C1F42F6-070E-4EBA-8EBC-C32D27C49363}" type="sibTrans" cxnId="{EB3E6C57-F560-450F-B619-F6F67905927D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0EB584B-A7B7-43D9-BF6A-2C9338C05B4D}">
      <dgm:prSet phldrT="[Text]"/>
      <dgm:spPr/>
      <dgm:t>
        <a:bodyPr rtlCol="0"/>
        <a:lstStyle/>
        <a:p>
          <a:pPr rtl="0"/>
          <a:r>
            <a:rPr lang="es-ES" noProof="0" dirty="0"/>
            <a:t>Tarea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6E0D28F6-A05C-413F-A991-03D9F094F998}" type="parTrans" cxnId="{FBE6BCEA-0F85-486D-B532-D55CCA25A01D}">
      <dgm:prSet/>
      <dgm:spPr/>
      <dgm:t>
        <a:bodyPr rtlCol="0"/>
        <a:lstStyle/>
        <a:p>
          <a:pPr rtl="0"/>
          <a:endParaRPr lang="en-US"/>
        </a:p>
      </dgm:t>
    </dgm:pt>
    <dgm:pt modelId="{B04B74A7-039D-46F2-A30E-0D07E04CAE1A}" type="sibTrans" cxnId="{FBE6BCEA-0F85-486D-B532-D55CCA25A01D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7E2B8B4E-293F-43EE-AB7D-6598814ECB3C}">
      <dgm:prSet phldrT="[Text]"/>
      <dgm:spPr/>
      <dgm:t>
        <a:bodyPr rtlCol="0"/>
        <a:lstStyle/>
        <a:p>
          <a:pPr rtl="0"/>
          <a:r>
            <a:rPr lang="es-ES" noProof="0" dirty="0"/>
            <a:t>Tarea 4</a:t>
          </a:r>
        </a:p>
      </dgm:t>
      <dgm:extLst>
        <a:ext uri="{E40237B7-FDA0-4F09-8148-C483321AD2D9}">
          <dgm14:cNvPr xmlns:dgm14="http://schemas.microsoft.com/office/drawing/2010/diagram" id="0" name="" title="Task 4"/>
        </a:ext>
      </dgm:extLst>
    </dgm:pt>
    <dgm:pt modelId="{C9A52CF1-B2E8-4848-8964-6633294F16CC}" type="parTrans" cxnId="{18D120E8-5826-42E7-A890-F4AFB63D3D78}">
      <dgm:prSet/>
      <dgm:spPr/>
      <dgm:t>
        <a:bodyPr rtlCol="0"/>
        <a:lstStyle/>
        <a:p>
          <a:pPr rtl="0"/>
          <a:endParaRPr lang="en-US"/>
        </a:p>
      </dgm:t>
    </dgm:pt>
    <dgm:pt modelId="{03860152-2A6F-476F-91FD-CBA9D7B26338}" type="sibTrans" cxnId="{18D120E8-5826-42E7-A890-F4AFB63D3D78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BB9C9C-582A-4226-99A2-A6A4B7AD887A}" type="pres">
      <dgm:prSet presAssocID="{AA38CBC9-AC6B-457D-9F63-4D1AB8E7793E}" presName="centerShape" presStyleLbl="node0" presStyleIdx="0" presStyleCnt="1"/>
      <dgm:spPr/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</dgm:pt>
  </dgm:ptLst>
  <dgm:cxnLst>
    <dgm:cxn modelId="{3E929F04-D66A-4ADD-A218-BA7B4D2C65EC}" type="presOf" srcId="{B04B74A7-039D-46F2-A30E-0D07E04CAE1A}" destId="{53B5DF5F-8B8B-41EF-8531-276CBECDCAB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B0853F4E-0D10-4453-BA0F-87D700E6FDEE}" type="presOf" srcId="{7E2B8B4E-293F-43EE-AB7D-6598814ECB3C}" destId="{B3F8C3C3-65FB-486F-82C0-A8478B7022B9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487B127C-E0EE-48AC-AACB-3F827CA01E94}" type="presOf" srcId="{20EB584B-A7B7-43D9-BF6A-2C9338C05B4D}" destId="{29DFD080-5F1B-4B82-A3B2-DA9D6DF3694E}" srcOrd="0" destOrd="0" presId="urn:microsoft.com/office/officeart/2005/8/layout/radial6"/>
    <dgm:cxn modelId="{63BD5587-3071-4797-BB80-7C21100AAD79}" type="presOf" srcId="{03860152-2A6F-476F-91FD-CBA9D7B26338}" destId="{FADEA337-AD34-4422-B53A-01423AF1AC8F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BFC6664-884E-4547-86F8-E6A9DC5E1A2C}" type="presParOf" srcId="{B0C37B97-914B-49F2-84E5-94B39EF2352F}" destId="{1C226D9E-C8BD-43C0-B5A7-66592C02513E}" srcOrd="4" destOrd="0" presId="urn:microsoft.com/office/officeart/2005/8/layout/radial6"/>
    <dgm:cxn modelId="{FD59564E-8456-4C64-90AE-7451B1A61D7B}" type="presParOf" srcId="{B0C37B97-914B-49F2-84E5-94B39EF2352F}" destId="{2E93314B-ED13-4B02-B199-BBF658DCCBEE}" srcOrd="5" destOrd="0" presId="urn:microsoft.com/office/officeart/2005/8/layout/radial6"/>
    <dgm:cxn modelId="{0276C93F-4BAE-4692-9D59-195EFB181D61}" type="presParOf" srcId="{B0C37B97-914B-49F2-84E5-94B39EF2352F}" destId="{22CB3940-637A-4C32-AB7F-CFAD929A59AB}" srcOrd="6" destOrd="0" presId="urn:microsoft.com/office/officeart/2005/8/layout/radial6"/>
    <dgm:cxn modelId="{F6BE7C54-9B84-4439-9F82-6D0300D28E0A}" type="presParOf" srcId="{B0C37B97-914B-49F2-84E5-94B39EF2352F}" destId="{29DFD080-5F1B-4B82-A3B2-DA9D6DF3694E}" srcOrd="7" destOrd="0" presId="urn:microsoft.com/office/officeart/2005/8/layout/radial6"/>
    <dgm:cxn modelId="{26DA9851-5888-41F8-96BD-77CE364289DB}" type="presParOf" srcId="{B0C37B97-914B-49F2-84E5-94B39EF2352F}" destId="{3C0BB87F-E2C7-4D7C-BF8F-45EA9A4A93F1}" srcOrd="8" destOrd="0" presId="urn:microsoft.com/office/officeart/2005/8/layout/radial6"/>
    <dgm:cxn modelId="{11A7C210-57D3-4E8B-A13F-D81817DA0568}" type="presParOf" srcId="{B0C37B97-914B-49F2-84E5-94B39EF2352F}" destId="{53B5DF5F-8B8B-41EF-8531-276CBECDCAB4}" srcOrd="9" destOrd="0" presId="urn:microsoft.com/office/officeart/2005/8/layout/radial6"/>
    <dgm:cxn modelId="{3ECFF003-35BC-40FA-A10D-1D02DA9C3796}" type="presParOf" srcId="{B0C37B97-914B-49F2-84E5-94B39EF2352F}" destId="{B3F8C3C3-65FB-486F-82C0-A8478B7022B9}" srcOrd="10" destOrd="0" presId="urn:microsoft.com/office/officeart/2005/8/layout/radial6"/>
    <dgm:cxn modelId="{78123318-19B9-426D-8D39-6D0354994D24}" type="presParOf" srcId="{B0C37B97-914B-49F2-84E5-94B39EF2352F}" destId="{655FDCB9-5F59-4F26-9EF0-749F42DEA7F0}" srcOrd="11" destOrd="0" presId="urn:microsoft.com/office/officeart/2005/8/layout/radial6"/>
    <dgm:cxn modelId="{AE0E568C-B8D7-44A2-831B-CC304D53E899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noProof="0" dirty="0"/>
            <a:t>Grupo A</a:t>
          </a: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1</a:t>
          </a: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2</a:t>
          </a: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3</a:t>
          </a: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4</a:t>
          </a:r>
        </a:p>
      </dsp:txBody>
      <dsp:txXfrm>
        <a:off x="184528" y="1728549"/>
        <a:ext cx="733901" cy="73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01/06/2020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39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95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78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59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63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9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8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0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01/06/2020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4309118" cy="2514601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Guevara MotorSport </a:t>
            </a:r>
            <a:r>
              <a:rPr lang="es-ES" sz="3600" dirty="0">
                <a:solidFill>
                  <a:srgbClr val="C00000"/>
                </a:solidFill>
              </a:rPr>
              <a:t>Taller &amp; Biker Shop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proyecto fin de grado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lista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Agregue la primera viñeta aquí</a:t>
            </a:r>
          </a:p>
          <a:p>
            <a:pPr rtl="0"/>
            <a:r>
              <a:rPr lang="es-ES" dirty="0"/>
              <a:t>Agregue la segunda viñeta aquí</a:t>
            </a:r>
          </a:p>
          <a:p>
            <a:pPr rtl="0"/>
            <a:r>
              <a:rPr lang="es-ES" dirty="0"/>
              <a:t>Agregue la tercera viñeta aquí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título y contenido con gráfico</a:t>
            </a:r>
          </a:p>
        </p:txBody>
      </p:sp>
      <p:graphicFrame>
        <p:nvGraphicFramePr>
          <p:cNvPr id="14" name="Marcador de contenido 13" descr="Gráfico de columnas agrupadas que muestra&#10;un gráfico combinado de 2 series y 1 línea para 4 categorías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53288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5903778"/>
              </p:ext>
            </p:extLst>
          </p:nvPr>
        </p:nvGraphicFramePr>
        <p:xfrm>
          <a:off x="5464175" y="1828800"/>
          <a:ext cx="4252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8" name="Marcador de contenido 7" descr="El ciclo radial muestra la relación entre 4 tareas y un grup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0003198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5</TotalTime>
  <Words>148</Words>
  <Application>Microsoft Office PowerPoint</Application>
  <PresentationFormat>Personalizado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Empresarial Contraste 16x9</vt:lpstr>
      <vt:lpstr>Guevara MotorSport Taller &amp; Biker Shop</vt:lpstr>
      <vt:lpstr>Diseño de título y contenido con lista</vt:lpstr>
      <vt:lpstr>Diseño de título y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Guevara MotorSport: Taller &amp; Biker Shop</dc:title>
  <dc:creator>Sergio Ladrón de Guevara</dc:creator>
  <cp:lastModifiedBy>Sergio Ladrón de Guevara</cp:lastModifiedBy>
  <cp:revision>3</cp:revision>
  <dcterms:created xsi:type="dcterms:W3CDTF">2020-06-01T17:42:58Z</dcterms:created>
  <dcterms:modified xsi:type="dcterms:W3CDTF">2020-06-01T17:48:55Z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