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8C4FDFF-D789-44B1-A26B-48BDF4EAA34A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85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75096-BBE4-403F-9014-8113C913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8897B2-CC55-431E-86E4-C21BF9A04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B6681-7A04-4DA7-ACE5-6B09172F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E669-5910-4129-98F0-57C5187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594C2-04BE-4A76-859E-696B21F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4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E6F2-7813-471C-A9D9-1206BE00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1F980E-F6E1-4997-AB1C-F8D89CDB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EFC89-6367-46E4-A7B8-9F44AC73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11ED27-117F-4F1D-B9FE-4D1B4682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E37DE-3C2E-4A82-8DF5-9B5ABC1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0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BA5B0E-FEDC-449A-A6F0-F26EEAC1E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EAFBE-9C02-4B44-9BF5-591104AB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D23F1-F13F-4ED1-BCA5-617FD4A1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12AE-C490-4AF9-BF6F-C2BA5D09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4982D-DBF7-4160-92E8-EFF0D9F5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1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746A-0502-4A53-95DE-D44169F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309A1-2631-437A-8FC9-322CA10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CF12C-18F6-4D55-9D74-A7B78DA3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A76B3-2A06-4726-BD72-78EAA744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074AB-92FF-4F3A-A763-9658411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C1DB7-F6ED-4C70-9B8F-00696824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CDF571-88E2-42B5-9E92-68D1981B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1AC3E-CCED-41CE-B981-BC91374A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E1634-3CAE-4C5A-97FB-6C33798F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88C11-A1EF-4994-A6E2-AB1A1656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8372-C192-4055-A22B-8606E8E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3F6FF-BE47-4160-BD94-2D86C7A2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C0BCD6-5857-4E8C-9F20-9A9224A5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4F470-C5C5-4134-A912-A9DBC4C3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D79EC-C8C8-44C5-8836-F3D91D9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E67533-DEEF-4C7A-8CAF-37AAAE2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78D-9940-4DA0-B28A-7DE23C75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71E89-EAE1-4BF2-BE84-E67F28AF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7BCCE4-64FF-43D4-83BA-6D82C915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D2E593-7099-44F7-A5FD-73F3688B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4A305B-D7BA-4780-9CBE-7F9BDF6D8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D4411B-CEE2-44BB-A7B3-7E7D1D4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910FC-8153-442F-850D-987175F6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031ED-8B7C-4203-8A25-BB31D944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6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E13C-B581-4959-9EDB-12A1E7B6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42CB98-BFEC-4061-AE78-7369F7F9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1BEFC2-E4EF-462D-AC50-9180CB39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7B0B69-4E85-447D-97DC-D4E3B302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5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A64DA3-DECB-4751-AA71-7BD7D5E2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B5452-733F-478F-83C7-F2608DD7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CF8622-671A-4437-A1C2-CA7FB7C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0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D10CC-0449-4471-9DFA-D6815257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A7D7E-1391-445A-880F-39BB7840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C07A10-AD59-44F7-A805-307C313C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93338-1565-4AC8-A955-1F675D2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655FF-4717-4B5E-8E43-5D76F851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E141B-6F95-436F-BF8E-2C48EF1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6F45-0FD6-420D-AC1A-C538C533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DD193-9592-4B98-AEE9-83003303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F2E680-FAA8-46E0-A55B-DBAE9AEF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84774-F865-44F5-B847-DCB0FBF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6EBEE-B9DD-45DD-935A-D6FA20FD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3747F-E3A4-4B99-8187-9167CF9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3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C801BF-EF21-4E85-BE3E-D64F53E6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4EEE26-1BE1-4BE2-831D-52622647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21386-6FF2-4E61-ADF5-7EBD06C9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E16D-ECDD-4C55-BBB2-CA3398CD64A2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134DF-4093-4EB2-B48F-9B3465F1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D3028-D46E-4F06-A4E3-E4EBE0DCE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E1C4-60EC-48A9-BBE7-8C60B39906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0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black cloud icon">
            <a:extLst>
              <a:ext uri="{FF2B5EF4-FFF2-40B4-BE49-F238E27FC236}">
                <a16:creationId xmlns:a16="http://schemas.microsoft.com/office/drawing/2014/main" id="{330FD522-4756-4C4C-BA94-25E2CEB3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b="26685"/>
          <a:stretch/>
        </p:blipFill>
        <p:spPr bwMode="auto">
          <a:xfrm>
            <a:off x="3657600" y="1167318"/>
            <a:ext cx="4876800" cy="340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ADE4DAC-0208-4012-98FF-385F76CD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51" y="2147886"/>
            <a:ext cx="3242650" cy="2562225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AF6FFCD-F1B9-4A6D-A0C9-859FD3CFD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81" y="2147886"/>
            <a:ext cx="2028825" cy="2562225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7746A3C-1E2F-4388-A1AC-7177D5CB2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75" y="2147886"/>
            <a:ext cx="3090075" cy="25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B77EB27-6E23-4E40-A42C-343B57E8A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t="6429" r="5612"/>
          <a:stretch/>
        </p:blipFill>
        <p:spPr>
          <a:xfrm>
            <a:off x="-4166389" y="1033272"/>
            <a:ext cx="12433007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98A1F1A-1775-4A57-B6E9-DFD965BE659D}"/>
              </a:ext>
            </a:extLst>
          </p:cNvPr>
          <p:cNvGrpSpPr/>
          <p:nvPr/>
        </p:nvGrpSpPr>
        <p:grpSpPr>
          <a:xfrm>
            <a:off x="380504" y="403412"/>
            <a:ext cx="11430991" cy="6104964"/>
            <a:chOff x="380504" y="403412"/>
            <a:chExt cx="11430991" cy="6104964"/>
          </a:xfrm>
        </p:grpSpPr>
        <p:pic>
          <p:nvPicPr>
            <p:cNvPr id="7" name="Imagen 6" descr="Imagen que contiene texto, mapa&#10;&#10;Descripción generada con confianza muy alta">
              <a:extLst>
                <a:ext uri="{FF2B5EF4-FFF2-40B4-BE49-F238E27FC236}">
                  <a16:creationId xmlns:a16="http://schemas.microsoft.com/office/drawing/2014/main" id="{31CC4842-5A42-47CF-8984-2C8D3C5A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04" y="403412"/>
              <a:ext cx="11430991" cy="610496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8983561-FCEC-4546-8441-EF78735F31B7}"/>
                </a:ext>
              </a:extLst>
            </p:cNvPr>
            <p:cNvSpPr/>
            <p:nvPr/>
          </p:nvSpPr>
          <p:spPr>
            <a:xfrm>
              <a:off x="380504" y="403412"/>
              <a:ext cx="11430991" cy="6104964"/>
            </a:xfrm>
            <a:prstGeom prst="rect">
              <a:avLst/>
            </a:pr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29303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sofia.vidal.urriza@alumnos.upm.es</dc:creator>
  <cp:lastModifiedBy>sofia.vidal.urriza@alumnos.upm.es</cp:lastModifiedBy>
  <cp:revision>4</cp:revision>
  <dcterms:created xsi:type="dcterms:W3CDTF">2018-05-18T16:40:28Z</dcterms:created>
  <dcterms:modified xsi:type="dcterms:W3CDTF">2018-05-18T18:35:35Z</dcterms:modified>
</cp:coreProperties>
</file>