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59" r:id="rId4"/>
    <p:sldId id="270" r:id="rId5"/>
    <p:sldId id="271" r:id="rId6"/>
    <p:sldId id="273" r:id="rId7"/>
    <p:sldId id="272" r:id="rId8"/>
    <p:sldId id="275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CE256-DBD2-4C5D-9700-904AC87B4E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06E049-C7D1-427D-BB16-8F2A5CF91343}">
      <dgm:prSet custT="1"/>
      <dgm:spPr/>
      <dgm:t>
        <a:bodyPr/>
        <a:lstStyle/>
        <a:p>
          <a:pPr algn="ctr"/>
          <a:r>
            <a:rPr lang="es-ES" sz="3200" b="1" dirty="0"/>
            <a:t>400 mascotas abandonadas al día</a:t>
          </a:r>
        </a:p>
      </dgm:t>
    </dgm:pt>
    <dgm:pt modelId="{D9301558-0DDA-4C90-B5EE-BB15E713A74D}" type="parTrans" cxnId="{D113FA57-A213-45E7-932B-941DA217F468}">
      <dgm:prSet/>
      <dgm:spPr/>
      <dgm:t>
        <a:bodyPr/>
        <a:lstStyle/>
        <a:p>
          <a:endParaRPr lang="es-ES"/>
        </a:p>
      </dgm:t>
    </dgm:pt>
    <dgm:pt modelId="{FE175326-868F-4377-BEE9-01221334621B}" type="sibTrans" cxnId="{D113FA57-A213-45E7-932B-941DA217F468}">
      <dgm:prSet/>
      <dgm:spPr/>
      <dgm:t>
        <a:bodyPr/>
        <a:lstStyle/>
        <a:p>
          <a:endParaRPr lang="es-ES"/>
        </a:p>
      </dgm:t>
    </dgm:pt>
    <dgm:pt modelId="{E44DB988-AD74-43D8-8DE1-586EBD0D69EE}" type="pres">
      <dgm:prSet presAssocID="{D71CE256-DBD2-4C5D-9700-904AC87B4EE2}" presName="linear" presStyleCnt="0">
        <dgm:presLayoutVars>
          <dgm:animLvl val="lvl"/>
          <dgm:resizeHandles val="exact"/>
        </dgm:presLayoutVars>
      </dgm:prSet>
      <dgm:spPr/>
    </dgm:pt>
    <dgm:pt modelId="{05348804-9A85-4E2D-897D-E0C3FE40E146}" type="pres">
      <dgm:prSet presAssocID="{C606E049-C7D1-427D-BB16-8F2A5CF91343}" presName="parentText" presStyleLbl="node1" presStyleIdx="0" presStyleCnt="1" custScaleX="71579" custLinFactNeighborX="6842" custLinFactNeighborY="72619">
        <dgm:presLayoutVars>
          <dgm:chMax val="0"/>
          <dgm:bulletEnabled val="1"/>
        </dgm:presLayoutVars>
      </dgm:prSet>
      <dgm:spPr/>
    </dgm:pt>
  </dgm:ptLst>
  <dgm:cxnLst>
    <dgm:cxn modelId="{D113FA57-A213-45E7-932B-941DA217F468}" srcId="{D71CE256-DBD2-4C5D-9700-904AC87B4EE2}" destId="{C606E049-C7D1-427D-BB16-8F2A5CF91343}" srcOrd="0" destOrd="0" parTransId="{D9301558-0DDA-4C90-B5EE-BB15E713A74D}" sibTransId="{FE175326-868F-4377-BEE9-01221334621B}"/>
    <dgm:cxn modelId="{BE9494E5-F49F-43C3-B9B4-89CE2E121D89}" type="presOf" srcId="{C606E049-C7D1-427D-BB16-8F2A5CF91343}" destId="{05348804-9A85-4E2D-897D-E0C3FE40E146}" srcOrd="0" destOrd="0" presId="urn:microsoft.com/office/officeart/2005/8/layout/vList2"/>
    <dgm:cxn modelId="{438B4AE7-8F2E-4D69-8544-5EA22A286F22}" type="presOf" srcId="{D71CE256-DBD2-4C5D-9700-904AC87B4EE2}" destId="{E44DB988-AD74-43D8-8DE1-586EBD0D69EE}" srcOrd="0" destOrd="0" presId="urn:microsoft.com/office/officeart/2005/8/layout/vList2"/>
    <dgm:cxn modelId="{5B0DDEFF-9C97-4C57-B1CA-80234BA857B3}" type="presParOf" srcId="{E44DB988-AD74-43D8-8DE1-586EBD0D69EE}" destId="{05348804-9A85-4E2D-897D-E0C3FE40E1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426C43-B848-4B67-9162-A5E78A827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CC1AE7-3500-42C3-9B84-ED38C54DC3F4}">
      <dgm:prSet phldrT="[Texto]"/>
      <dgm:spPr/>
      <dgm:t>
        <a:bodyPr/>
        <a:lstStyle/>
        <a:p>
          <a:pPr algn="ctr"/>
          <a:r>
            <a:rPr lang="es-ES" dirty="0"/>
            <a:t>Cuidado temporal </a:t>
          </a:r>
        </a:p>
      </dgm:t>
    </dgm:pt>
    <dgm:pt modelId="{7B53D5F2-216B-409C-9262-807C6F2F38F4}" type="parTrans" cxnId="{70575F3D-BE91-4AD5-9AA4-B48EE7A208B8}">
      <dgm:prSet/>
      <dgm:spPr/>
      <dgm:t>
        <a:bodyPr/>
        <a:lstStyle/>
        <a:p>
          <a:endParaRPr lang="es-ES"/>
        </a:p>
      </dgm:t>
    </dgm:pt>
    <dgm:pt modelId="{B9EF09BD-F940-4786-965C-DFE18A3D8CB8}" type="sibTrans" cxnId="{70575F3D-BE91-4AD5-9AA4-B48EE7A208B8}">
      <dgm:prSet/>
      <dgm:spPr/>
      <dgm:t>
        <a:bodyPr/>
        <a:lstStyle/>
        <a:p>
          <a:endParaRPr lang="es-ES"/>
        </a:p>
      </dgm:t>
    </dgm:pt>
    <dgm:pt modelId="{BDA89419-B241-4E94-B9FC-38867819FF36}" type="pres">
      <dgm:prSet presAssocID="{D0426C43-B848-4B67-9162-A5E78A827833}" presName="linear" presStyleCnt="0">
        <dgm:presLayoutVars>
          <dgm:animLvl val="lvl"/>
          <dgm:resizeHandles val="exact"/>
        </dgm:presLayoutVars>
      </dgm:prSet>
      <dgm:spPr/>
    </dgm:pt>
    <dgm:pt modelId="{6186296B-6193-44DF-81B7-DF092FC62E32}" type="pres">
      <dgm:prSet presAssocID="{46CC1AE7-3500-42C3-9B84-ED38C54DC3F4}" presName="parentText" presStyleLbl="node1" presStyleIdx="0" presStyleCnt="1" custLinFactNeighborX="-351" custLinFactNeighborY="-13751">
        <dgm:presLayoutVars>
          <dgm:chMax val="0"/>
          <dgm:bulletEnabled val="1"/>
        </dgm:presLayoutVars>
      </dgm:prSet>
      <dgm:spPr/>
    </dgm:pt>
  </dgm:ptLst>
  <dgm:cxnLst>
    <dgm:cxn modelId="{67023016-9D5B-430A-9485-B68FC528F3F4}" type="presOf" srcId="{46CC1AE7-3500-42C3-9B84-ED38C54DC3F4}" destId="{6186296B-6193-44DF-81B7-DF092FC62E32}" srcOrd="0" destOrd="0" presId="urn:microsoft.com/office/officeart/2005/8/layout/vList2"/>
    <dgm:cxn modelId="{70575F3D-BE91-4AD5-9AA4-B48EE7A208B8}" srcId="{D0426C43-B848-4B67-9162-A5E78A827833}" destId="{46CC1AE7-3500-42C3-9B84-ED38C54DC3F4}" srcOrd="0" destOrd="0" parTransId="{7B53D5F2-216B-409C-9262-807C6F2F38F4}" sibTransId="{B9EF09BD-F940-4786-965C-DFE18A3D8CB8}"/>
    <dgm:cxn modelId="{3201E89C-FEB8-40E5-AB00-D114C89CCF03}" type="presOf" srcId="{D0426C43-B848-4B67-9162-A5E78A827833}" destId="{BDA89419-B241-4E94-B9FC-38867819FF36}" srcOrd="0" destOrd="0" presId="urn:microsoft.com/office/officeart/2005/8/layout/vList2"/>
    <dgm:cxn modelId="{C107C126-1DB5-422D-B2DB-74605AAC0706}" type="presParOf" srcId="{BDA89419-B241-4E94-B9FC-38867819FF36}" destId="{6186296B-6193-44DF-81B7-DF092FC62E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F1F6B8-4FB4-4C8B-911C-A2DA1DFA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01C73EE-CA44-4E6D-A3EB-735E1F89D12A}">
      <dgm:prSet phldrT="[Texto]"/>
      <dgm:spPr/>
      <dgm:t>
        <a:bodyPr/>
        <a:lstStyle/>
        <a:p>
          <a:pPr algn="ctr"/>
          <a:r>
            <a:rPr lang="es-ES" i="0" dirty="0"/>
            <a:t>Dar un paseo</a:t>
          </a:r>
        </a:p>
      </dgm:t>
    </dgm:pt>
    <dgm:pt modelId="{E484F8A0-BBA2-4073-BFF1-AA77D5E31C52}" type="parTrans" cxnId="{C13AE6D3-8C5E-4CF7-A885-1BBF1B86EF2E}">
      <dgm:prSet/>
      <dgm:spPr/>
      <dgm:t>
        <a:bodyPr/>
        <a:lstStyle/>
        <a:p>
          <a:endParaRPr lang="es-ES"/>
        </a:p>
      </dgm:t>
    </dgm:pt>
    <dgm:pt modelId="{706F5DCA-8215-403C-A0AC-E59D69312234}" type="sibTrans" cxnId="{C13AE6D3-8C5E-4CF7-A885-1BBF1B86EF2E}">
      <dgm:prSet/>
      <dgm:spPr/>
      <dgm:t>
        <a:bodyPr/>
        <a:lstStyle/>
        <a:p>
          <a:endParaRPr lang="es-ES"/>
        </a:p>
      </dgm:t>
    </dgm:pt>
    <dgm:pt modelId="{87546A10-36D0-4BAE-824A-93CCE1B0D62E}" type="pres">
      <dgm:prSet presAssocID="{3BF1F6B8-4FB4-4C8B-911C-A2DA1DFA071B}" presName="linear" presStyleCnt="0">
        <dgm:presLayoutVars>
          <dgm:animLvl val="lvl"/>
          <dgm:resizeHandles val="exact"/>
        </dgm:presLayoutVars>
      </dgm:prSet>
      <dgm:spPr/>
    </dgm:pt>
    <dgm:pt modelId="{22FFEB87-44ED-43F7-88BA-310552994BCC}" type="pres">
      <dgm:prSet presAssocID="{901C73EE-CA44-4E6D-A3EB-735E1F89D12A}" presName="parentText" presStyleLbl="node1" presStyleIdx="0" presStyleCnt="1" custScaleY="140626" custLinFactNeighborX="337" custLinFactNeighborY="-15472">
        <dgm:presLayoutVars>
          <dgm:chMax val="0"/>
          <dgm:bulletEnabled val="1"/>
        </dgm:presLayoutVars>
      </dgm:prSet>
      <dgm:spPr/>
    </dgm:pt>
  </dgm:ptLst>
  <dgm:cxnLst>
    <dgm:cxn modelId="{EE9B971E-A12F-4668-9648-22E1399184A5}" type="presOf" srcId="{3BF1F6B8-4FB4-4C8B-911C-A2DA1DFA071B}" destId="{87546A10-36D0-4BAE-824A-93CCE1B0D62E}" srcOrd="0" destOrd="0" presId="urn:microsoft.com/office/officeart/2005/8/layout/vList2"/>
    <dgm:cxn modelId="{15679F93-6961-4D18-869F-6A38BEDE15EC}" type="presOf" srcId="{901C73EE-CA44-4E6D-A3EB-735E1F89D12A}" destId="{22FFEB87-44ED-43F7-88BA-310552994BCC}" srcOrd="0" destOrd="0" presId="urn:microsoft.com/office/officeart/2005/8/layout/vList2"/>
    <dgm:cxn modelId="{C13AE6D3-8C5E-4CF7-A885-1BBF1B86EF2E}" srcId="{3BF1F6B8-4FB4-4C8B-911C-A2DA1DFA071B}" destId="{901C73EE-CA44-4E6D-A3EB-735E1F89D12A}" srcOrd="0" destOrd="0" parTransId="{E484F8A0-BBA2-4073-BFF1-AA77D5E31C52}" sibTransId="{706F5DCA-8215-403C-A0AC-E59D69312234}"/>
    <dgm:cxn modelId="{59DCB07C-A4A6-4B8B-9532-208DF7D9F516}" type="presParOf" srcId="{87546A10-36D0-4BAE-824A-93CCE1B0D62E}" destId="{22FFEB87-44ED-43F7-88BA-310552994B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426C43-B848-4B67-9162-A5E78A827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CC1AE7-3500-42C3-9B84-ED38C54DC3F4}">
      <dgm:prSet phldrT="[Texto]"/>
      <dgm:spPr/>
      <dgm:t>
        <a:bodyPr/>
        <a:lstStyle/>
        <a:p>
          <a:pPr algn="ctr"/>
          <a:r>
            <a:rPr lang="es-ES" dirty="0"/>
            <a:t>Patrocinio</a:t>
          </a:r>
        </a:p>
      </dgm:t>
    </dgm:pt>
    <dgm:pt modelId="{7B53D5F2-216B-409C-9262-807C6F2F38F4}" type="parTrans" cxnId="{70575F3D-BE91-4AD5-9AA4-B48EE7A208B8}">
      <dgm:prSet/>
      <dgm:spPr/>
      <dgm:t>
        <a:bodyPr/>
        <a:lstStyle/>
        <a:p>
          <a:endParaRPr lang="es-ES"/>
        </a:p>
      </dgm:t>
    </dgm:pt>
    <dgm:pt modelId="{B9EF09BD-F940-4786-965C-DFE18A3D8CB8}" type="sibTrans" cxnId="{70575F3D-BE91-4AD5-9AA4-B48EE7A208B8}">
      <dgm:prSet/>
      <dgm:spPr/>
      <dgm:t>
        <a:bodyPr/>
        <a:lstStyle/>
        <a:p>
          <a:endParaRPr lang="es-ES"/>
        </a:p>
      </dgm:t>
    </dgm:pt>
    <dgm:pt modelId="{BDA89419-B241-4E94-B9FC-38867819FF36}" type="pres">
      <dgm:prSet presAssocID="{D0426C43-B848-4B67-9162-A5E78A827833}" presName="linear" presStyleCnt="0">
        <dgm:presLayoutVars>
          <dgm:animLvl val="lvl"/>
          <dgm:resizeHandles val="exact"/>
        </dgm:presLayoutVars>
      </dgm:prSet>
      <dgm:spPr/>
    </dgm:pt>
    <dgm:pt modelId="{6186296B-6193-44DF-81B7-DF092FC62E32}" type="pres">
      <dgm:prSet presAssocID="{46CC1AE7-3500-42C3-9B84-ED38C54DC3F4}" presName="parentText" presStyleLbl="node1" presStyleIdx="0" presStyleCnt="1" custLinFactNeighborX="2621" custLinFactNeighborY="-60663">
        <dgm:presLayoutVars>
          <dgm:chMax val="0"/>
          <dgm:bulletEnabled val="1"/>
        </dgm:presLayoutVars>
      </dgm:prSet>
      <dgm:spPr/>
    </dgm:pt>
  </dgm:ptLst>
  <dgm:cxnLst>
    <dgm:cxn modelId="{67023016-9D5B-430A-9485-B68FC528F3F4}" type="presOf" srcId="{46CC1AE7-3500-42C3-9B84-ED38C54DC3F4}" destId="{6186296B-6193-44DF-81B7-DF092FC62E32}" srcOrd="0" destOrd="0" presId="urn:microsoft.com/office/officeart/2005/8/layout/vList2"/>
    <dgm:cxn modelId="{70575F3D-BE91-4AD5-9AA4-B48EE7A208B8}" srcId="{D0426C43-B848-4B67-9162-A5E78A827833}" destId="{46CC1AE7-3500-42C3-9B84-ED38C54DC3F4}" srcOrd="0" destOrd="0" parTransId="{7B53D5F2-216B-409C-9262-807C6F2F38F4}" sibTransId="{B9EF09BD-F940-4786-965C-DFE18A3D8CB8}"/>
    <dgm:cxn modelId="{3201E89C-FEB8-40E5-AB00-D114C89CCF03}" type="presOf" srcId="{D0426C43-B848-4B67-9162-A5E78A827833}" destId="{BDA89419-B241-4E94-B9FC-38867819FF36}" srcOrd="0" destOrd="0" presId="urn:microsoft.com/office/officeart/2005/8/layout/vList2"/>
    <dgm:cxn modelId="{C107C126-1DB5-422D-B2DB-74605AAC0706}" type="presParOf" srcId="{BDA89419-B241-4E94-B9FC-38867819FF36}" destId="{6186296B-6193-44DF-81B7-DF092FC62E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BF1F6B8-4FB4-4C8B-911C-A2DA1DFA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01C73EE-CA44-4E6D-A3EB-735E1F89D12A}">
      <dgm:prSet phldrT="[Texto]"/>
      <dgm:spPr/>
      <dgm:t>
        <a:bodyPr/>
        <a:lstStyle/>
        <a:p>
          <a:pPr algn="ctr"/>
          <a:r>
            <a:rPr lang="es-ES" i="0" dirty="0"/>
            <a:t>Comisión por servicio</a:t>
          </a:r>
        </a:p>
      </dgm:t>
    </dgm:pt>
    <dgm:pt modelId="{E484F8A0-BBA2-4073-BFF1-AA77D5E31C52}" type="parTrans" cxnId="{C13AE6D3-8C5E-4CF7-A885-1BBF1B86EF2E}">
      <dgm:prSet/>
      <dgm:spPr/>
      <dgm:t>
        <a:bodyPr/>
        <a:lstStyle/>
        <a:p>
          <a:endParaRPr lang="es-ES"/>
        </a:p>
      </dgm:t>
    </dgm:pt>
    <dgm:pt modelId="{706F5DCA-8215-403C-A0AC-E59D69312234}" type="sibTrans" cxnId="{C13AE6D3-8C5E-4CF7-A885-1BBF1B86EF2E}">
      <dgm:prSet/>
      <dgm:spPr/>
      <dgm:t>
        <a:bodyPr/>
        <a:lstStyle/>
        <a:p>
          <a:endParaRPr lang="es-ES"/>
        </a:p>
      </dgm:t>
    </dgm:pt>
    <dgm:pt modelId="{87546A10-36D0-4BAE-824A-93CCE1B0D62E}" type="pres">
      <dgm:prSet presAssocID="{3BF1F6B8-4FB4-4C8B-911C-A2DA1DFA071B}" presName="linear" presStyleCnt="0">
        <dgm:presLayoutVars>
          <dgm:animLvl val="lvl"/>
          <dgm:resizeHandles val="exact"/>
        </dgm:presLayoutVars>
      </dgm:prSet>
      <dgm:spPr/>
    </dgm:pt>
    <dgm:pt modelId="{22FFEB87-44ED-43F7-88BA-310552994BCC}" type="pres">
      <dgm:prSet presAssocID="{901C73EE-CA44-4E6D-A3EB-735E1F89D12A}" presName="parentText" presStyleLbl="node1" presStyleIdx="0" presStyleCnt="1" custScaleY="140626" custLinFactNeighborX="337" custLinFactNeighborY="-15472">
        <dgm:presLayoutVars>
          <dgm:chMax val="0"/>
          <dgm:bulletEnabled val="1"/>
        </dgm:presLayoutVars>
      </dgm:prSet>
      <dgm:spPr/>
    </dgm:pt>
  </dgm:ptLst>
  <dgm:cxnLst>
    <dgm:cxn modelId="{EE9B971E-A12F-4668-9648-22E1399184A5}" type="presOf" srcId="{3BF1F6B8-4FB4-4C8B-911C-A2DA1DFA071B}" destId="{87546A10-36D0-4BAE-824A-93CCE1B0D62E}" srcOrd="0" destOrd="0" presId="urn:microsoft.com/office/officeart/2005/8/layout/vList2"/>
    <dgm:cxn modelId="{15679F93-6961-4D18-869F-6A38BEDE15EC}" type="presOf" srcId="{901C73EE-CA44-4E6D-A3EB-735E1F89D12A}" destId="{22FFEB87-44ED-43F7-88BA-310552994BCC}" srcOrd="0" destOrd="0" presId="urn:microsoft.com/office/officeart/2005/8/layout/vList2"/>
    <dgm:cxn modelId="{C13AE6D3-8C5E-4CF7-A885-1BBF1B86EF2E}" srcId="{3BF1F6B8-4FB4-4C8B-911C-A2DA1DFA071B}" destId="{901C73EE-CA44-4E6D-A3EB-735E1F89D12A}" srcOrd="0" destOrd="0" parTransId="{E484F8A0-BBA2-4073-BFF1-AA77D5E31C52}" sibTransId="{706F5DCA-8215-403C-A0AC-E59D69312234}"/>
    <dgm:cxn modelId="{59DCB07C-A4A6-4B8B-9532-208DF7D9F516}" type="presParOf" srcId="{87546A10-36D0-4BAE-824A-93CCE1B0D62E}" destId="{22FFEB87-44ED-43F7-88BA-310552994B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0426C43-B848-4B67-9162-A5E78A827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CC1AE7-3500-42C3-9B84-ED38C54DC3F4}">
      <dgm:prSet phldrT="[Texto]"/>
      <dgm:spPr/>
      <dgm:t>
        <a:bodyPr/>
        <a:lstStyle/>
        <a:p>
          <a:pPr algn="ctr"/>
          <a:r>
            <a:rPr lang="es-ES" dirty="0"/>
            <a:t>Donaciones</a:t>
          </a:r>
        </a:p>
      </dgm:t>
    </dgm:pt>
    <dgm:pt modelId="{7B53D5F2-216B-409C-9262-807C6F2F38F4}" type="parTrans" cxnId="{70575F3D-BE91-4AD5-9AA4-B48EE7A208B8}">
      <dgm:prSet/>
      <dgm:spPr/>
      <dgm:t>
        <a:bodyPr/>
        <a:lstStyle/>
        <a:p>
          <a:endParaRPr lang="es-ES"/>
        </a:p>
      </dgm:t>
    </dgm:pt>
    <dgm:pt modelId="{B9EF09BD-F940-4786-965C-DFE18A3D8CB8}" type="sibTrans" cxnId="{70575F3D-BE91-4AD5-9AA4-B48EE7A208B8}">
      <dgm:prSet/>
      <dgm:spPr/>
      <dgm:t>
        <a:bodyPr/>
        <a:lstStyle/>
        <a:p>
          <a:endParaRPr lang="es-ES"/>
        </a:p>
      </dgm:t>
    </dgm:pt>
    <dgm:pt modelId="{BDA89419-B241-4E94-B9FC-38867819FF36}" type="pres">
      <dgm:prSet presAssocID="{D0426C43-B848-4B67-9162-A5E78A827833}" presName="linear" presStyleCnt="0">
        <dgm:presLayoutVars>
          <dgm:animLvl val="lvl"/>
          <dgm:resizeHandles val="exact"/>
        </dgm:presLayoutVars>
      </dgm:prSet>
      <dgm:spPr/>
    </dgm:pt>
    <dgm:pt modelId="{6186296B-6193-44DF-81B7-DF092FC62E32}" type="pres">
      <dgm:prSet presAssocID="{46CC1AE7-3500-42C3-9B84-ED38C54DC3F4}" presName="parentText" presStyleLbl="node1" presStyleIdx="0" presStyleCnt="1" custLinFactNeighborX="1429" custLinFactNeighborY="-47752">
        <dgm:presLayoutVars>
          <dgm:chMax val="0"/>
          <dgm:bulletEnabled val="1"/>
        </dgm:presLayoutVars>
      </dgm:prSet>
      <dgm:spPr/>
    </dgm:pt>
  </dgm:ptLst>
  <dgm:cxnLst>
    <dgm:cxn modelId="{67023016-9D5B-430A-9485-B68FC528F3F4}" type="presOf" srcId="{46CC1AE7-3500-42C3-9B84-ED38C54DC3F4}" destId="{6186296B-6193-44DF-81B7-DF092FC62E32}" srcOrd="0" destOrd="0" presId="urn:microsoft.com/office/officeart/2005/8/layout/vList2"/>
    <dgm:cxn modelId="{70575F3D-BE91-4AD5-9AA4-B48EE7A208B8}" srcId="{D0426C43-B848-4B67-9162-A5E78A827833}" destId="{46CC1AE7-3500-42C3-9B84-ED38C54DC3F4}" srcOrd="0" destOrd="0" parTransId="{7B53D5F2-216B-409C-9262-807C6F2F38F4}" sibTransId="{B9EF09BD-F940-4786-965C-DFE18A3D8CB8}"/>
    <dgm:cxn modelId="{3201E89C-FEB8-40E5-AB00-D114C89CCF03}" type="presOf" srcId="{D0426C43-B848-4B67-9162-A5E78A827833}" destId="{BDA89419-B241-4E94-B9FC-38867819FF36}" srcOrd="0" destOrd="0" presId="urn:microsoft.com/office/officeart/2005/8/layout/vList2"/>
    <dgm:cxn modelId="{C107C126-1DB5-422D-B2DB-74605AAC0706}" type="presParOf" srcId="{BDA89419-B241-4E94-B9FC-38867819FF36}" destId="{6186296B-6193-44DF-81B7-DF092FC62E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F5E79-013F-4FC8-ABA4-48D7FE836E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A31FE51-2BD4-4852-9607-59566F377308}">
      <dgm:prSet phldrT="[Texto]" custT="1"/>
      <dgm:spPr/>
      <dgm:t>
        <a:bodyPr/>
        <a:lstStyle/>
        <a:p>
          <a:r>
            <a:rPr lang="es-ES" sz="3200" dirty="0"/>
            <a:t>Gran responsabilidad</a:t>
          </a:r>
        </a:p>
      </dgm:t>
    </dgm:pt>
    <dgm:pt modelId="{04E591FF-788F-4916-B6C5-20F7F21512EC}" type="parTrans" cxnId="{E20258BD-D197-48F8-BEB6-7043C962FE3F}">
      <dgm:prSet/>
      <dgm:spPr/>
      <dgm:t>
        <a:bodyPr/>
        <a:lstStyle/>
        <a:p>
          <a:endParaRPr lang="es-ES"/>
        </a:p>
      </dgm:t>
    </dgm:pt>
    <dgm:pt modelId="{43BD4553-6831-4940-8E53-B47809156488}" type="sibTrans" cxnId="{E20258BD-D197-48F8-BEB6-7043C962FE3F}">
      <dgm:prSet/>
      <dgm:spPr/>
      <dgm:t>
        <a:bodyPr/>
        <a:lstStyle/>
        <a:p>
          <a:endParaRPr lang="es-ES"/>
        </a:p>
      </dgm:t>
    </dgm:pt>
    <dgm:pt modelId="{B5EBC287-5C36-466A-B2EC-4FC99056AED0}" type="pres">
      <dgm:prSet presAssocID="{4F2F5E79-013F-4FC8-ABA4-48D7FE836EEF}" presName="linear" presStyleCnt="0">
        <dgm:presLayoutVars>
          <dgm:animLvl val="lvl"/>
          <dgm:resizeHandles val="exact"/>
        </dgm:presLayoutVars>
      </dgm:prSet>
      <dgm:spPr/>
    </dgm:pt>
    <dgm:pt modelId="{2CD2DA88-A9BC-467D-8EC4-AC4034135B23}" type="pres">
      <dgm:prSet presAssocID="{FA31FE51-2BD4-4852-9607-59566F377308}" presName="parentText" presStyleLbl="node1" presStyleIdx="0" presStyleCnt="1" custLinFactNeighborX="12931" custLinFactNeighborY="-40242">
        <dgm:presLayoutVars>
          <dgm:chMax val="0"/>
          <dgm:bulletEnabled val="1"/>
        </dgm:presLayoutVars>
      </dgm:prSet>
      <dgm:spPr/>
    </dgm:pt>
  </dgm:ptLst>
  <dgm:cxnLst>
    <dgm:cxn modelId="{51349910-A230-43DF-A8FE-372FAE9EC7CF}" type="presOf" srcId="{FA31FE51-2BD4-4852-9607-59566F377308}" destId="{2CD2DA88-A9BC-467D-8EC4-AC4034135B23}" srcOrd="0" destOrd="0" presId="urn:microsoft.com/office/officeart/2005/8/layout/vList2"/>
    <dgm:cxn modelId="{7E42C75F-6167-4F4C-957A-7BB4AB1BB799}" type="presOf" srcId="{4F2F5E79-013F-4FC8-ABA4-48D7FE836EEF}" destId="{B5EBC287-5C36-466A-B2EC-4FC99056AED0}" srcOrd="0" destOrd="0" presId="urn:microsoft.com/office/officeart/2005/8/layout/vList2"/>
    <dgm:cxn modelId="{E20258BD-D197-48F8-BEB6-7043C962FE3F}" srcId="{4F2F5E79-013F-4FC8-ABA4-48D7FE836EEF}" destId="{FA31FE51-2BD4-4852-9607-59566F377308}" srcOrd="0" destOrd="0" parTransId="{04E591FF-788F-4916-B6C5-20F7F21512EC}" sibTransId="{43BD4553-6831-4940-8E53-B47809156488}"/>
    <dgm:cxn modelId="{43EE3B3B-58F5-4AA9-B728-009ADBB84FF9}" type="presParOf" srcId="{B5EBC287-5C36-466A-B2EC-4FC99056AED0}" destId="{2CD2DA88-A9BC-467D-8EC4-AC4034135B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07D2AF-FAF0-43DB-96B0-D95D2CC84A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31E8123-5FC7-4580-BB80-31B9E7F25B1B}">
      <dgm:prSet phldrT="[Texto]" custT="1"/>
      <dgm:spPr/>
      <dgm:t>
        <a:bodyPr/>
        <a:lstStyle/>
        <a:p>
          <a:pPr algn="ctr"/>
          <a:r>
            <a:rPr lang="es-ES" sz="4000" dirty="0"/>
            <a:t>Falta de conciencia</a:t>
          </a:r>
          <a:endParaRPr lang="es-ES" sz="3200" dirty="0"/>
        </a:p>
      </dgm:t>
    </dgm:pt>
    <dgm:pt modelId="{BD105A52-12C7-4A93-B53C-D8D607B3EA5B}" type="parTrans" cxnId="{31F22981-8543-4B41-ADF3-47B5001F2B28}">
      <dgm:prSet/>
      <dgm:spPr/>
      <dgm:t>
        <a:bodyPr/>
        <a:lstStyle/>
        <a:p>
          <a:endParaRPr lang="es-ES"/>
        </a:p>
      </dgm:t>
    </dgm:pt>
    <dgm:pt modelId="{94C8F230-13B3-4366-8F4F-28BF7C98B4FD}" type="sibTrans" cxnId="{31F22981-8543-4B41-ADF3-47B5001F2B28}">
      <dgm:prSet/>
      <dgm:spPr/>
      <dgm:t>
        <a:bodyPr/>
        <a:lstStyle/>
        <a:p>
          <a:endParaRPr lang="es-ES"/>
        </a:p>
      </dgm:t>
    </dgm:pt>
    <dgm:pt modelId="{2BD53203-CB12-493F-AF39-63A1C922F69F}" type="pres">
      <dgm:prSet presAssocID="{C607D2AF-FAF0-43DB-96B0-D95D2CC84A2D}" presName="linear" presStyleCnt="0">
        <dgm:presLayoutVars>
          <dgm:animLvl val="lvl"/>
          <dgm:resizeHandles val="exact"/>
        </dgm:presLayoutVars>
      </dgm:prSet>
      <dgm:spPr/>
    </dgm:pt>
    <dgm:pt modelId="{ADBC469A-D589-4DF2-8CB7-D4EAF07C2021}" type="pres">
      <dgm:prSet presAssocID="{231E8123-5FC7-4580-BB80-31B9E7F25B1B}" presName="parentText" presStyleLbl="node1" presStyleIdx="0" presStyleCnt="1" custLinFactNeighborX="4741" custLinFactNeighborY="-5058">
        <dgm:presLayoutVars>
          <dgm:chMax val="0"/>
          <dgm:bulletEnabled val="1"/>
        </dgm:presLayoutVars>
      </dgm:prSet>
      <dgm:spPr/>
    </dgm:pt>
  </dgm:ptLst>
  <dgm:cxnLst>
    <dgm:cxn modelId="{31F22981-8543-4B41-ADF3-47B5001F2B28}" srcId="{C607D2AF-FAF0-43DB-96B0-D95D2CC84A2D}" destId="{231E8123-5FC7-4580-BB80-31B9E7F25B1B}" srcOrd="0" destOrd="0" parTransId="{BD105A52-12C7-4A93-B53C-D8D607B3EA5B}" sibTransId="{94C8F230-13B3-4366-8F4F-28BF7C98B4FD}"/>
    <dgm:cxn modelId="{14B503E6-C281-4B19-8AA8-3558CBEF7AF9}" type="presOf" srcId="{231E8123-5FC7-4580-BB80-31B9E7F25B1B}" destId="{ADBC469A-D589-4DF2-8CB7-D4EAF07C2021}" srcOrd="0" destOrd="0" presId="urn:microsoft.com/office/officeart/2005/8/layout/vList2"/>
    <dgm:cxn modelId="{AE590DF7-A1B1-45F4-97DB-37AFF407223F}" type="presOf" srcId="{C607D2AF-FAF0-43DB-96B0-D95D2CC84A2D}" destId="{2BD53203-CB12-493F-AF39-63A1C922F69F}" srcOrd="0" destOrd="0" presId="urn:microsoft.com/office/officeart/2005/8/layout/vList2"/>
    <dgm:cxn modelId="{698A34A2-1916-410D-BA0D-9BF1F4B000BB}" type="presParOf" srcId="{2BD53203-CB12-493F-AF39-63A1C922F69F}" destId="{ADBC469A-D589-4DF2-8CB7-D4EAF07C20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DEAAE-DE55-45A3-A4F7-3874E0140D37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E4D23657-D1E8-4B22-974B-8DC90813F51B}">
      <dgm:prSet phldrT="[Text]"/>
      <dgm:spPr/>
      <dgm:t>
        <a:bodyPr rtlCol="0"/>
        <a:lstStyle/>
        <a:p>
          <a:pPr rtl="0"/>
          <a:r>
            <a:rPr lang="es-ES" dirty="0"/>
            <a:t>Paso 1 </a:t>
          </a:r>
          <a:br>
            <a:rPr lang="es-ES" dirty="0"/>
          </a:br>
          <a:r>
            <a:rPr lang="es-ES" dirty="0"/>
            <a:t>REGISTRO</a:t>
          </a:r>
        </a:p>
      </dgm:t>
    </dgm:pt>
    <dgm:pt modelId="{89EF0911-2234-42D0-AEF3-7FADAFD12999}" type="par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529487B0-19AA-4AAC-8F83-CF2C113EB84D}" type="sibTrans" cxnId="{99F95D8E-A851-4953-A3C5-9BF7753ED9FA}">
      <dgm:prSet/>
      <dgm:spPr/>
      <dgm:t>
        <a:bodyPr rtlCol="0"/>
        <a:lstStyle/>
        <a:p>
          <a:pPr rtl="0"/>
          <a:endParaRPr lang="en-US"/>
        </a:p>
      </dgm:t>
    </dgm:pt>
    <dgm:pt modelId="{EF034794-D109-40B6-8FA2-8971C3123AB6}">
      <dgm:prSet phldrT="[Text]"/>
      <dgm:spPr/>
      <dgm:t>
        <a:bodyPr rtlCol="0"/>
        <a:lstStyle/>
        <a:p>
          <a:pPr rtl="0"/>
          <a:r>
            <a:rPr lang="es-ES" noProof="0" dirty="0"/>
            <a:t>Paso</a:t>
          </a:r>
          <a:r>
            <a:rPr lang="es-ES" dirty="0"/>
            <a:t> 2</a:t>
          </a:r>
          <a:br>
            <a:rPr lang="es-ES" dirty="0"/>
          </a:br>
          <a:r>
            <a:rPr lang="es-ES" dirty="0"/>
            <a:t>PUBLICAR OFERTA</a:t>
          </a:r>
        </a:p>
      </dgm:t>
    </dgm:pt>
    <dgm:pt modelId="{64D09C75-3D44-4CEF-9459-5C91DB44A9EA}" type="par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CDDFC891-FC62-4131-A642-2D94388BCCE2}" type="sibTrans" cxnId="{80FF73C0-9BCD-436E-A85B-D6D7D322462C}">
      <dgm:prSet/>
      <dgm:spPr/>
      <dgm:t>
        <a:bodyPr rtlCol="0"/>
        <a:lstStyle/>
        <a:p>
          <a:pPr rtl="0"/>
          <a:endParaRPr lang="en-US"/>
        </a:p>
      </dgm:t>
    </dgm:pt>
    <dgm:pt modelId="{15E11DBD-E9B5-4BCF-A56C-7AAE26CE30DC}">
      <dgm:prSet phldrT="[Text]"/>
      <dgm:spPr/>
      <dgm:t>
        <a:bodyPr rtlCol="0"/>
        <a:lstStyle/>
        <a:p>
          <a:pPr rtl="0"/>
          <a:r>
            <a:rPr lang="es-ES" dirty="0"/>
            <a:t>Paso 3</a:t>
          </a:r>
          <a:br>
            <a:rPr lang="es-ES" dirty="0"/>
          </a:br>
          <a:r>
            <a:rPr lang="es-ES" dirty="0"/>
            <a:t>ENTABLAR CONTACTO</a:t>
          </a:r>
        </a:p>
      </dgm:t>
    </dgm:pt>
    <dgm:pt modelId="{B7B43D5B-12E9-44B1-B818-4B50F6AD3C0A}" type="parTrans" cxnId="{5E0737F0-6DE4-4885-BC59-82E10D617E50}">
      <dgm:prSet/>
      <dgm:spPr/>
      <dgm:t>
        <a:bodyPr rtlCol="0"/>
        <a:lstStyle/>
        <a:p>
          <a:pPr rtl="0"/>
          <a:endParaRPr lang="en-US"/>
        </a:p>
      </dgm:t>
    </dgm:pt>
    <dgm:pt modelId="{329BDEDB-415B-4AB3-B964-E819D0C56DBB}" type="sibTrans" cxnId="{5E0737F0-6DE4-4885-BC59-82E10D617E50}">
      <dgm:prSet/>
      <dgm:spPr/>
      <dgm:t>
        <a:bodyPr rtlCol="0"/>
        <a:lstStyle/>
        <a:p>
          <a:pPr rtl="0"/>
          <a:endParaRPr lang="en-US"/>
        </a:p>
      </dgm:t>
    </dgm:pt>
    <dgm:pt modelId="{778AA374-0E17-4AEA-8EB6-0C342D57D8D8}">
      <dgm:prSet phldrT="[Text]"/>
      <dgm:spPr/>
      <dgm:t>
        <a:bodyPr rtlCol="0"/>
        <a:lstStyle/>
        <a:p>
          <a:pPr rtl="0"/>
          <a:r>
            <a:rPr lang="es-ES" dirty="0"/>
            <a:t>Paso 4</a:t>
          </a:r>
          <a:br>
            <a:rPr lang="es-ES" dirty="0"/>
          </a:br>
          <a:r>
            <a:rPr lang="es-ES" dirty="0"/>
            <a:t>ACEPTAR OFERTA</a:t>
          </a:r>
        </a:p>
      </dgm:t>
    </dgm:pt>
    <dgm:pt modelId="{5E28F01D-9664-415C-A0CD-EBFDAB29426C}" type="par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1A604594-E883-4DA9-8A2A-16DFACE8640A}" type="sibTrans" cxnId="{6F55886F-2AC8-4F4F-B328-821CB3A2117B}">
      <dgm:prSet/>
      <dgm:spPr/>
      <dgm:t>
        <a:bodyPr rtlCol="0"/>
        <a:lstStyle/>
        <a:p>
          <a:pPr rtl="0"/>
          <a:endParaRPr lang="en-US"/>
        </a:p>
      </dgm:t>
    </dgm:pt>
    <dgm:pt modelId="{05F1A7D0-6E45-49DA-80B3-7FF4B8783E58}">
      <dgm:prSet phldrT="[Text]"/>
      <dgm:spPr/>
      <dgm:t>
        <a:bodyPr rtlCol="0"/>
        <a:lstStyle/>
        <a:p>
          <a:pPr rtl="0"/>
          <a:r>
            <a:rPr lang="es-ES" dirty="0"/>
            <a:t>Paso 5</a:t>
          </a:r>
          <a:br>
            <a:rPr lang="es-ES" dirty="0"/>
          </a:br>
          <a:r>
            <a:rPr lang="es-ES" dirty="0"/>
            <a:t>NUEVO HOGAR PARA LA MASCOTA</a:t>
          </a:r>
        </a:p>
      </dgm:t>
    </dgm:pt>
    <dgm:pt modelId="{3ECE110E-B07E-4F19-B2DF-3E42E99B2E8D}" type="par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47B1D0F3-117D-4CE7-9037-3F5A4995054A}" type="sibTrans" cxnId="{33A927E1-3C94-4A92-8DB3-42886008240C}">
      <dgm:prSet/>
      <dgm:spPr/>
      <dgm:t>
        <a:bodyPr rtlCol="0"/>
        <a:lstStyle/>
        <a:p>
          <a:pPr rtl="0"/>
          <a:endParaRPr lang="en-US"/>
        </a:p>
      </dgm:t>
    </dgm:pt>
    <dgm:pt modelId="{EB3CB291-E23A-4667-A32E-A640A76557A1}" type="pres">
      <dgm:prSet presAssocID="{41DDEAAE-DE55-45A3-A4F7-3874E0140D37}" presName="rootnode" presStyleCnt="0">
        <dgm:presLayoutVars>
          <dgm:chMax/>
          <dgm:chPref/>
          <dgm:dir/>
          <dgm:animLvl val="lvl"/>
        </dgm:presLayoutVars>
      </dgm:prSet>
      <dgm:spPr/>
    </dgm:pt>
    <dgm:pt modelId="{01035298-0CF7-4145-8EE2-24DBFEAF33BB}" type="pres">
      <dgm:prSet presAssocID="{E4D23657-D1E8-4B22-974B-8DC90813F51B}" presName="composite" presStyleCnt="0"/>
      <dgm:spPr/>
    </dgm:pt>
    <dgm:pt modelId="{21E1F518-1190-4883-914B-1FB66E6D3A63}" type="pres">
      <dgm:prSet presAssocID="{E4D23657-D1E8-4B22-974B-8DC90813F51B}" presName="LShape" presStyleLbl="alignNode1" presStyleIdx="0" presStyleCnt="9"/>
      <dgm:spPr/>
    </dgm:pt>
    <dgm:pt modelId="{80B372F1-8EF3-4532-ACC6-E65E1D63ACA2}" type="pres">
      <dgm:prSet presAssocID="{E4D23657-D1E8-4B22-974B-8DC90813F51B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746139E-4627-4CCC-9299-5653D77ED24D}" type="pres">
      <dgm:prSet presAssocID="{E4D23657-D1E8-4B22-974B-8DC90813F51B}" presName="Triangle" presStyleLbl="alignNode1" presStyleIdx="1" presStyleCnt="9"/>
      <dgm:spPr/>
    </dgm:pt>
    <dgm:pt modelId="{780BC64D-2F67-498A-99F6-7EB28080D705}" type="pres">
      <dgm:prSet presAssocID="{529487B0-19AA-4AAC-8F83-CF2C113EB84D}" presName="sibTrans" presStyleCnt="0"/>
      <dgm:spPr/>
    </dgm:pt>
    <dgm:pt modelId="{68E230FA-2656-4C78-B827-58AFD214F445}" type="pres">
      <dgm:prSet presAssocID="{529487B0-19AA-4AAC-8F83-CF2C113EB84D}" presName="space" presStyleCnt="0"/>
      <dgm:spPr/>
    </dgm:pt>
    <dgm:pt modelId="{B07824BD-C1CB-4098-8E38-D3E1F721DF31}" type="pres">
      <dgm:prSet presAssocID="{EF034794-D109-40B6-8FA2-8971C3123AB6}" presName="composite" presStyleCnt="0"/>
      <dgm:spPr/>
    </dgm:pt>
    <dgm:pt modelId="{85769F8C-5820-4CB5-B01D-69A648973D8F}" type="pres">
      <dgm:prSet presAssocID="{EF034794-D109-40B6-8FA2-8971C3123AB6}" presName="LShape" presStyleLbl="alignNode1" presStyleIdx="2" presStyleCnt="9"/>
      <dgm:spPr/>
    </dgm:pt>
    <dgm:pt modelId="{18F7A15A-3ED1-4A32-B700-36B8D6BBE441}" type="pres">
      <dgm:prSet presAssocID="{EF034794-D109-40B6-8FA2-8971C3123AB6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6F2BEFC-1674-4E8D-98FF-DE4432BB887C}" type="pres">
      <dgm:prSet presAssocID="{EF034794-D109-40B6-8FA2-8971C3123AB6}" presName="Triangle" presStyleLbl="alignNode1" presStyleIdx="3" presStyleCnt="9"/>
      <dgm:spPr/>
    </dgm:pt>
    <dgm:pt modelId="{E26373E0-D095-405B-9F4A-CC7FBB5BEBD2}" type="pres">
      <dgm:prSet presAssocID="{CDDFC891-FC62-4131-A642-2D94388BCCE2}" presName="sibTrans" presStyleCnt="0"/>
      <dgm:spPr/>
    </dgm:pt>
    <dgm:pt modelId="{8B10941C-73F0-477C-9F3D-EB0A4525ACBE}" type="pres">
      <dgm:prSet presAssocID="{CDDFC891-FC62-4131-A642-2D94388BCCE2}" presName="space" presStyleCnt="0"/>
      <dgm:spPr/>
    </dgm:pt>
    <dgm:pt modelId="{DF2F85E9-6BAE-40EA-8F18-DAFCA3EFFB69}" type="pres">
      <dgm:prSet presAssocID="{15E11DBD-E9B5-4BCF-A56C-7AAE26CE30DC}" presName="composite" presStyleCnt="0"/>
      <dgm:spPr/>
    </dgm:pt>
    <dgm:pt modelId="{A5E67CF4-39ED-4CC8-A27F-E45EA5D3AC44}" type="pres">
      <dgm:prSet presAssocID="{15E11DBD-E9B5-4BCF-A56C-7AAE26CE30DC}" presName="LShape" presStyleLbl="alignNode1" presStyleIdx="4" presStyleCnt="9"/>
      <dgm:spPr/>
    </dgm:pt>
    <dgm:pt modelId="{F0124EB5-2136-46F3-B2F4-41A5196C24A0}" type="pres">
      <dgm:prSet presAssocID="{15E11DBD-E9B5-4BCF-A56C-7AAE26CE30DC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5E82CFA-3F05-41CB-A66C-3A904CCE06CE}" type="pres">
      <dgm:prSet presAssocID="{15E11DBD-E9B5-4BCF-A56C-7AAE26CE30DC}" presName="Triangle" presStyleLbl="alignNode1" presStyleIdx="5" presStyleCnt="9"/>
      <dgm:spPr/>
    </dgm:pt>
    <dgm:pt modelId="{F5574CB1-AC1C-4773-A4A7-C4CE14EF6374}" type="pres">
      <dgm:prSet presAssocID="{329BDEDB-415B-4AB3-B964-E819D0C56DBB}" presName="sibTrans" presStyleCnt="0"/>
      <dgm:spPr/>
    </dgm:pt>
    <dgm:pt modelId="{14FCF07D-F999-4928-B62C-1135C3080FD1}" type="pres">
      <dgm:prSet presAssocID="{329BDEDB-415B-4AB3-B964-E819D0C56DBB}" presName="space" presStyleCnt="0"/>
      <dgm:spPr/>
    </dgm:pt>
    <dgm:pt modelId="{2489F161-D1CF-4A3D-8E95-6382395DC25B}" type="pres">
      <dgm:prSet presAssocID="{778AA374-0E17-4AEA-8EB6-0C342D57D8D8}" presName="composite" presStyleCnt="0"/>
      <dgm:spPr/>
    </dgm:pt>
    <dgm:pt modelId="{06EAFCDC-2041-4C37-BE64-7627BAA16382}" type="pres">
      <dgm:prSet presAssocID="{778AA374-0E17-4AEA-8EB6-0C342D57D8D8}" presName="LShape" presStyleLbl="alignNode1" presStyleIdx="6" presStyleCnt="9"/>
      <dgm:spPr/>
    </dgm:pt>
    <dgm:pt modelId="{AFC6068B-131B-444D-AF53-A5A2A6DC9AE7}" type="pres">
      <dgm:prSet presAssocID="{778AA374-0E17-4AEA-8EB6-0C342D57D8D8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62C0D9F-BF11-4D63-A28B-80FA21343A28}" type="pres">
      <dgm:prSet presAssocID="{778AA374-0E17-4AEA-8EB6-0C342D57D8D8}" presName="Triangle" presStyleLbl="alignNode1" presStyleIdx="7" presStyleCnt="9"/>
      <dgm:spPr/>
    </dgm:pt>
    <dgm:pt modelId="{F5EC4F6A-2B4F-420C-9BEA-A14EFB832731}" type="pres">
      <dgm:prSet presAssocID="{1A604594-E883-4DA9-8A2A-16DFACE8640A}" presName="sibTrans" presStyleCnt="0"/>
      <dgm:spPr/>
    </dgm:pt>
    <dgm:pt modelId="{41DC2B0B-BD37-48C1-BB85-7F75AC60BB5F}" type="pres">
      <dgm:prSet presAssocID="{1A604594-E883-4DA9-8A2A-16DFACE8640A}" presName="space" presStyleCnt="0"/>
      <dgm:spPr/>
    </dgm:pt>
    <dgm:pt modelId="{D2C6C114-9E17-4E64-9FCF-9C4365FE25B7}" type="pres">
      <dgm:prSet presAssocID="{05F1A7D0-6E45-49DA-80B3-7FF4B8783E58}" presName="composite" presStyleCnt="0"/>
      <dgm:spPr/>
    </dgm:pt>
    <dgm:pt modelId="{BA06DEFD-3E20-41CA-8CC7-585BE7A02A00}" type="pres">
      <dgm:prSet presAssocID="{05F1A7D0-6E45-49DA-80B3-7FF4B8783E58}" presName="LShape" presStyleLbl="alignNode1" presStyleIdx="8" presStyleCnt="9"/>
      <dgm:spPr/>
    </dgm:pt>
    <dgm:pt modelId="{D81336A4-814F-45EF-B582-2466B0D2E2A7}" type="pres">
      <dgm:prSet presAssocID="{05F1A7D0-6E45-49DA-80B3-7FF4B8783E58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4D3C17-9BB9-4853-A637-BAE8CE37705E}" type="presOf" srcId="{EF034794-D109-40B6-8FA2-8971C3123AB6}" destId="{18F7A15A-3ED1-4A32-B700-36B8D6BBE441}" srcOrd="0" destOrd="0" presId="urn:microsoft.com/office/officeart/2009/3/layout/StepUpProcess"/>
    <dgm:cxn modelId="{B9285067-C906-4FDE-AAAC-9EE99F7669E3}" type="presOf" srcId="{E4D23657-D1E8-4B22-974B-8DC90813F51B}" destId="{80B372F1-8EF3-4532-ACC6-E65E1D63ACA2}" srcOrd="0" destOrd="0" presId="urn:microsoft.com/office/officeart/2009/3/layout/StepUpProcess"/>
    <dgm:cxn modelId="{6F55886F-2AC8-4F4F-B328-821CB3A2117B}" srcId="{41DDEAAE-DE55-45A3-A4F7-3874E0140D37}" destId="{778AA374-0E17-4AEA-8EB6-0C342D57D8D8}" srcOrd="3" destOrd="0" parTransId="{5E28F01D-9664-415C-A0CD-EBFDAB29426C}" sibTransId="{1A604594-E883-4DA9-8A2A-16DFACE8640A}"/>
    <dgm:cxn modelId="{686E8776-31B9-4547-B165-83B2470E83E1}" type="presOf" srcId="{778AA374-0E17-4AEA-8EB6-0C342D57D8D8}" destId="{AFC6068B-131B-444D-AF53-A5A2A6DC9AE7}" srcOrd="0" destOrd="0" presId="urn:microsoft.com/office/officeart/2009/3/layout/StepUpProcess"/>
    <dgm:cxn modelId="{6178317C-4B4F-4FC5-8AC2-7ABBDA27CE1F}" type="presOf" srcId="{05F1A7D0-6E45-49DA-80B3-7FF4B8783E58}" destId="{D81336A4-814F-45EF-B582-2466B0D2E2A7}" srcOrd="0" destOrd="0" presId="urn:microsoft.com/office/officeart/2009/3/layout/StepUpProcess"/>
    <dgm:cxn modelId="{99F95D8E-A851-4953-A3C5-9BF7753ED9FA}" srcId="{41DDEAAE-DE55-45A3-A4F7-3874E0140D37}" destId="{E4D23657-D1E8-4B22-974B-8DC90813F51B}" srcOrd="0" destOrd="0" parTransId="{89EF0911-2234-42D0-AEF3-7FADAFD12999}" sibTransId="{529487B0-19AA-4AAC-8F83-CF2C113EB84D}"/>
    <dgm:cxn modelId="{A98402AF-AFAB-470F-9C97-EF1C509D8499}" type="presOf" srcId="{15E11DBD-E9B5-4BCF-A56C-7AAE26CE30DC}" destId="{F0124EB5-2136-46F3-B2F4-41A5196C24A0}" srcOrd="0" destOrd="0" presId="urn:microsoft.com/office/officeart/2009/3/layout/StepUpProcess"/>
    <dgm:cxn modelId="{80FF73C0-9BCD-436E-A85B-D6D7D322462C}" srcId="{41DDEAAE-DE55-45A3-A4F7-3874E0140D37}" destId="{EF034794-D109-40B6-8FA2-8971C3123AB6}" srcOrd="1" destOrd="0" parTransId="{64D09C75-3D44-4CEF-9459-5C91DB44A9EA}" sibTransId="{CDDFC891-FC62-4131-A642-2D94388BCCE2}"/>
    <dgm:cxn modelId="{33A927E1-3C94-4A92-8DB3-42886008240C}" srcId="{41DDEAAE-DE55-45A3-A4F7-3874E0140D37}" destId="{05F1A7D0-6E45-49DA-80B3-7FF4B8783E58}" srcOrd="4" destOrd="0" parTransId="{3ECE110E-B07E-4F19-B2DF-3E42E99B2E8D}" sibTransId="{47B1D0F3-117D-4CE7-9037-3F5A4995054A}"/>
    <dgm:cxn modelId="{5E0737F0-6DE4-4885-BC59-82E10D617E50}" srcId="{41DDEAAE-DE55-45A3-A4F7-3874E0140D37}" destId="{15E11DBD-E9B5-4BCF-A56C-7AAE26CE30DC}" srcOrd="2" destOrd="0" parTransId="{B7B43D5B-12E9-44B1-B818-4B50F6AD3C0A}" sibTransId="{329BDEDB-415B-4AB3-B964-E819D0C56DBB}"/>
    <dgm:cxn modelId="{2607AFFA-E9F8-4160-9AE4-19F4DB2B71C9}" type="presOf" srcId="{41DDEAAE-DE55-45A3-A4F7-3874E0140D37}" destId="{EB3CB291-E23A-4667-A32E-A640A76557A1}" srcOrd="0" destOrd="0" presId="urn:microsoft.com/office/officeart/2009/3/layout/StepUpProcess"/>
    <dgm:cxn modelId="{D3BFF791-8D8E-4FBF-9F59-1FB887121875}" type="presParOf" srcId="{EB3CB291-E23A-4667-A32E-A640A76557A1}" destId="{01035298-0CF7-4145-8EE2-24DBFEAF33BB}" srcOrd="0" destOrd="0" presId="urn:microsoft.com/office/officeart/2009/3/layout/StepUpProcess"/>
    <dgm:cxn modelId="{AFA2BCAD-2F0B-4C3E-86A6-55A260AD16B0}" type="presParOf" srcId="{01035298-0CF7-4145-8EE2-24DBFEAF33BB}" destId="{21E1F518-1190-4883-914B-1FB66E6D3A63}" srcOrd="0" destOrd="0" presId="urn:microsoft.com/office/officeart/2009/3/layout/StepUpProcess"/>
    <dgm:cxn modelId="{AF2B8620-9DC0-4A87-9014-D45C2D1F8B38}" type="presParOf" srcId="{01035298-0CF7-4145-8EE2-24DBFEAF33BB}" destId="{80B372F1-8EF3-4532-ACC6-E65E1D63ACA2}" srcOrd="1" destOrd="0" presId="urn:microsoft.com/office/officeart/2009/3/layout/StepUpProcess"/>
    <dgm:cxn modelId="{4AA5420E-C2A1-4D24-A1DA-DA9E7976427D}" type="presParOf" srcId="{01035298-0CF7-4145-8EE2-24DBFEAF33BB}" destId="{B746139E-4627-4CCC-9299-5653D77ED24D}" srcOrd="2" destOrd="0" presId="urn:microsoft.com/office/officeart/2009/3/layout/StepUpProcess"/>
    <dgm:cxn modelId="{C3204B2A-D9EE-439E-BA61-A2C860BFF519}" type="presParOf" srcId="{EB3CB291-E23A-4667-A32E-A640A76557A1}" destId="{780BC64D-2F67-498A-99F6-7EB28080D705}" srcOrd="1" destOrd="0" presId="urn:microsoft.com/office/officeart/2009/3/layout/StepUpProcess"/>
    <dgm:cxn modelId="{49AEC91A-7C1D-4222-94BA-4D738F2D6C79}" type="presParOf" srcId="{780BC64D-2F67-498A-99F6-7EB28080D705}" destId="{68E230FA-2656-4C78-B827-58AFD214F445}" srcOrd="0" destOrd="0" presId="urn:microsoft.com/office/officeart/2009/3/layout/StepUpProcess"/>
    <dgm:cxn modelId="{B3ADA2AF-BE62-4C22-84A1-F4C5043918A4}" type="presParOf" srcId="{EB3CB291-E23A-4667-A32E-A640A76557A1}" destId="{B07824BD-C1CB-4098-8E38-D3E1F721DF31}" srcOrd="2" destOrd="0" presId="urn:microsoft.com/office/officeart/2009/3/layout/StepUpProcess"/>
    <dgm:cxn modelId="{D55AC698-F4A8-404D-94F4-78DB0A0637AF}" type="presParOf" srcId="{B07824BD-C1CB-4098-8E38-D3E1F721DF31}" destId="{85769F8C-5820-4CB5-B01D-69A648973D8F}" srcOrd="0" destOrd="0" presId="urn:microsoft.com/office/officeart/2009/3/layout/StepUpProcess"/>
    <dgm:cxn modelId="{6DF3D3A6-F203-4587-9E47-85B7CF8CB3D6}" type="presParOf" srcId="{B07824BD-C1CB-4098-8E38-D3E1F721DF31}" destId="{18F7A15A-3ED1-4A32-B700-36B8D6BBE441}" srcOrd="1" destOrd="0" presId="urn:microsoft.com/office/officeart/2009/3/layout/StepUpProcess"/>
    <dgm:cxn modelId="{B0900791-DD10-486B-8501-E09AD6094101}" type="presParOf" srcId="{B07824BD-C1CB-4098-8E38-D3E1F721DF31}" destId="{F6F2BEFC-1674-4E8D-98FF-DE4432BB887C}" srcOrd="2" destOrd="0" presId="urn:microsoft.com/office/officeart/2009/3/layout/StepUpProcess"/>
    <dgm:cxn modelId="{3EE6A66E-230B-46C6-B833-F1FB7D9677BB}" type="presParOf" srcId="{EB3CB291-E23A-4667-A32E-A640A76557A1}" destId="{E26373E0-D095-405B-9F4A-CC7FBB5BEBD2}" srcOrd="3" destOrd="0" presId="urn:microsoft.com/office/officeart/2009/3/layout/StepUpProcess"/>
    <dgm:cxn modelId="{3C46AB4C-8FD6-4F18-89B0-206793A671D9}" type="presParOf" srcId="{E26373E0-D095-405B-9F4A-CC7FBB5BEBD2}" destId="{8B10941C-73F0-477C-9F3D-EB0A4525ACBE}" srcOrd="0" destOrd="0" presId="urn:microsoft.com/office/officeart/2009/3/layout/StepUpProcess"/>
    <dgm:cxn modelId="{BD02CC66-E7B8-4247-B83C-1E49E3A3190F}" type="presParOf" srcId="{EB3CB291-E23A-4667-A32E-A640A76557A1}" destId="{DF2F85E9-6BAE-40EA-8F18-DAFCA3EFFB69}" srcOrd="4" destOrd="0" presId="urn:microsoft.com/office/officeart/2009/3/layout/StepUpProcess"/>
    <dgm:cxn modelId="{73FD8DEB-3FA4-428D-8D3F-4FFB6F588D0C}" type="presParOf" srcId="{DF2F85E9-6BAE-40EA-8F18-DAFCA3EFFB69}" destId="{A5E67CF4-39ED-4CC8-A27F-E45EA5D3AC44}" srcOrd="0" destOrd="0" presId="urn:microsoft.com/office/officeart/2009/3/layout/StepUpProcess"/>
    <dgm:cxn modelId="{1D96201E-2684-4A2C-ABB0-E762F06034DB}" type="presParOf" srcId="{DF2F85E9-6BAE-40EA-8F18-DAFCA3EFFB69}" destId="{F0124EB5-2136-46F3-B2F4-41A5196C24A0}" srcOrd="1" destOrd="0" presId="urn:microsoft.com/office/officeart/2009/3/layout/StepUpProcess"/>
    <dgm:cxn modelId="{24606857-F5A8-4647-9106-43600BEA9834}" type="presParOf" srcId="{DF2F85E9-6BAE-40EA-8F18-DAFCA3EFFB69}" destId="{D5E82CFA-3F05-41CB-A66C-3A904CCE06CE}" srcOrd="2" destOrd="0" presId="urn:microsoft.com/office/officeart/2009/3/layout/StepUpProcess"/>
    <dgm:cxn modelId="{07D8BB63-7C45-4577-8989-CC9573B5B902}" type="presParOf" srcId="{EB3CB291-E23A-4667-A32E-A640A76557A1}" destId="{F5574CB1-AC1C-4773-A4A7-C4CE14EF6374}" srcOrd="5" destOrd="0" presId="urn:microsoft.com/office/officeart/2009/3/layout/StepUpProcess"/>
    <dgm:cxn modelId="{C4CA2C05-C5A2-47D3-932D-7D1B0EE24BEE}" type="presParOf" srcId="{F5574CB1-AC1C-4773-A4A7-C4CE14EF6374}" destId="{14FCF07D-F999-4928-B62C-1135C3080FD1}" srcOrd="0" destOrd="0" presId="urn:microsoft.com/office/officeart/2009/3/layout/StepUpProcess"/>
    <dgm:cxn modelId="{7F15FDE7-0796-409E-8E14-33BDA45130DC}" type="presParOf" srcId="{EB3CB291-E23A-4667-A32E-A640A76557A1}" destId="{2489F161-D1CF-4A3D-8E95-6382395DC25B}" srcOrd="6" destOrd="0" presId="urn:microsoft.com/office/officeart/2009/3/layout/StepUpProcess"/>
    <dgm:cxn modelId="{A311EB17-7B3B-4E73-8877-7EDCECD2CCA9}" type="presParOf" srcId="{2489F161-D1CF-4A3D-8E95-6382395DC25B}" destId="{06EAFCDC-2041-4C37-BE64-7627BAA16382}" srcOrd="0" destOrd="0" presId="urn:microsoft.com/office/officeart/2009/3/layout/StepUpProcess"/>
    <dgm:cxn modelId="{F054D3EE-12ED-41DF-BC28-75AFF24A2011}" type="presParOf" srcId="{2489F161-D1CF-4A3D-8E95-6382395DC25B}" destId="{AFC6068B-131B-444D-AF53-A5A2A6DC9AE7}" srcOrd="1" destOrd="0" presId="urn:microsoft.com/office/officeart/2009/3/layout/StepUpProcess"/>
    <dgm:cxn modelId="{B3F265FC-C9A3-4AB3-9CED-F7D5EE371186}" type="presParOf" srcId="{2489F161-D1CF-4A3D-8E95-6382395DC25B}" destId="{F62C0D9F-BF11-4D63-A28B-80FA21343A28}" srcOrd="2" destOrd="0" presId="urn:microsoft.com/office/officeart/2009/3/layout/StepUpProcess"/>
    <dgm:cxn modelId="{41FBC4D4-7CE4-4553-BFA6-B9C39AFCA8EF}" type="presParOf" srcId="{EB3CB291-E23A-4667-A32E-A640A76557A1}" destId="{F5EC4F6A-2B4F-420C-9BEA-A14EFB832731}" srcOrd="7" destOrd="0" presId="urn:microsoft.com/office/officeart/2009/3/layout/StepUpProcess"/>
    <dgm:cxn modelId="{604F1BFC-D1C1-4B05-9E80-FEB729EF06F6}" type="presParOf" srcId="{F5EC4F6A-2B4F-420C-9BEA-A14EFB832731}" destId="{41DC2B0B-BD37-48C1-BB85-7F75AC60BB5F}" srcOrd="0" destOrd="0" presId="urn:microsoft.com/office/officeart/2009/3/layout/StepUpProcess"/>
    <dgm:cxn modelId="{C8CE4F5C-2D1E-4F23-B70E-3CA4AB9E86D1}" type="presParOf" srcId="{EB3CB291-E23A-4667-A32E-A640A76557A1}" destId="{D2C6C114-9E17-4E64-9FCF-9C4365FE25B7}" srcOrd="8" destOrd="0" presId="urn:microsoft.com/office/officeart/2009/3/layout/StepUpProcess"/>
    <dgm:cxn modelId="{28DAD026-A7ED-4EA6-BA50-86753202B1A1}" type="presParOf" srcId="{D2C6C114-9E17-4E64-9FCF-9C4365FE25B7}" destId="{BA06DEFD-3E20-41CA-8CC7-585BE7A02A00}" srcOrd="0" destOrd="0" presId="urn:microsoft.com/office/officeart/2009/3/layout/StepUpProcess"/>
    <dgm:cxn modelId="{1A762ABB-221E-44D3-9B21-B2EC055FC66D}" type="presParOf" srcId="{D2C6C114-9E17-4E64-9FCF-9C4365FE25B7}" destId="{D81336A4-814F-45EF-B582-2466B0D2E2A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04D96E-47F2-445A-B568-63DF26D37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4D4DD7-0E49-4703-B3A1-1B2B947A8D58}">
      <dgm:prSet phldrT="[Texto]"/>
      <dgm:spPr/>
      <dgm:t>
        <a:bodyPr/>
        <a:lstStyle/>
        <a:p>
          <a:r>
            <a:rPr lang="es-ES" dirty="0"/>
            <a:t>Nexo entre el dueño actual y el futuro dueño</a:t>
          </a:r>
        </a:p>
      </dgm:t>
    </dgm:pt>
    <dgm:pt modelId="{7963250C-3621-4D8F-8424-760B593BA207}" type="sibTrans" cxnId="{A8C94115-A855-4C47-8CDD-755255742D05}">
      <dgm:prSet/>
      <dgm:spPr/>
      <dgm:t>
        <a:bodyPr/>
        <a:lstStyle/>
        <a:p>
          <a:endParaRPr lang="es-ES"/>
        </a:p>
      </dgm:t>
    </dgm:pt>
    <dgm:pt modelId="{0906E117-A559-4CD7-8054-59DC6BF8B702}" type="parTrans" cxnId="{A8C94115-A855-4C47-8CDD-755255742D05}">
      <dgm:prSet/>
      <dgm:spPr/>
      <dgm:t>
        <a:bodyPr/>
        <a:lstStyle/>
        <a:p>
          <a:endParaRPr lang="es-ES"/>
        </a:p>
      </dgm:t>
    </dgm:pt>
    <dgm:pt modelId="{0311B187-66C8-4835-BCA0-CB696F664261}" type="pres">
      <dgm:prSet presAssocID="{6604D96E-47F2-445A-B568-63DF26D37BC5}" presName="linear" presStyleCnt="0">
        <dgm:presLayoutVars>
          <dgm:animLvl val="lvl"/>
          <dgm:resizeHandles val="exact"/>
        </dgm:presLayoutVars>
      </dgm:prSet>
      <dgm:spPr/>
    </dgm:pt>
    <dgm:pt modelId="{BE56531D-B4D9-4E0E-A8D7-65DDBA21ACE4}" type="pres">
      <dgm:prSet presAssocID="{C44D4DD7-0E49-4703-B3A1-1B2B947A8D58}" presName="parentText" presStyleLbl="node1" presStyleIdx="0" presStyleCnt="1" custLinFactNeighborX="2936" custLinFactNeighborY="-35821">
        <dgm:presLayoutVars>
          <dgm:chMax val="0"/>
          <dgm:bulletEnabled val="1"/>
        </dgm:presLayoutVars>
      </dgm:prSet>
      <dgm:spPr/>
    </dgm:pt>
  </dgm:ptLst>
  <dgm:cxnLst>
    <dgm:cxn modelId="{A8C94115-A855-4C47-8CDD-755255742D05}" srcId="{6604D96E-47F2-445A-B568-63DF26D37BC5}" destId="{C44D4DD7-0E49-4703-B3A1-1B2B947A8D58}" srcOrd="0" destOrd="0" parTransId="{0906E117-A559-4CD7-8054-59DC6BF8B702}" sibTransId="{7963250C-3621-4D8F-8424-760B593BA207}"/>
    <dgm:cxn modelId="{3CD42238-0F45-4092-BCF1-A80FCA6A9079}" type="presOf" srcId="{6604D96E-47F2-445A-B568-63DF26D37BC5}" destId="{0311B187-66C8-4835-BCA0-CB696F664261}" srcOrd="0" destOrd="0" presId="urn:microsoft.com/office/officeart/2005/8/layout/vList2"/>
    <dgm:cxn modelId="{57849477-E4CE-4F42-BF1B-42E5C80D5732}" type="presOf" srcId="{C44D4DD7-0E49-4703-B3A1-1B2B947A8D58}" destId="{BE56531D-B4D9-4E0E-A8D7-65DDBA21ACE4}" srcOrd="0" destOrd="0" presId="urn:microsoft.com/office/officeart/2005/8/layout/vList2"/>
    <dgm:cxn modelId="{D9CF2D10-171B-4D7D-A5B1-6FE27EBD405A}" type="presParOf" srcId="{0311B187-66C8-4835-BCA0-CB696F664261}" destId="{BE56531D-B4D9-4E0E-A8D7-65DDBA21A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04D96E-47F2-445A-B568-63DF26D37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4D4DD7-0E49-4703-B3A1-1B2B947A8D58}">
      <dgm:prSet phldrT="[Texto]"/>
      <dgm:spPr/>
      <dgm:t>
        <a:bodyPr/>
        <a:lstStyle/>
        <a:p>
          <a:r>
            <a:rPr lang="es-ES" dirty="0"/>
            <a:t>Dueño actual : buen futuro para su mascota.</a:t>
          </a:r>
        </a:p>
      </dgm:t>
    </dgm:pt>
    <dgm:pt modelId="{7963250C-3621-4D8F-8424-760B593BA207}" type="sibTrans" cxnId="{A8C94115-A855-4C47-8CDD-755255742D05}">
      <dgm:prSet/>
      <dgm:spPr/>
      <dgm:t>
        <a:bodyPr/>
        <a:lstStyle/>
        <a:p>
          <a:endParaRPr lang="es-ES"/>
        </a:p>
      </dgm:t>
    </dgm:pt>
    <dgm:pt modelId="{0906E117-A559-4CD7-8054-59DC6BF8B702}" type="parTrans" cxnId="{A8C94115-A855-4C47-8CDD-755255742D05}">
      <dgm:prSet/>
      <dgm:spPr/>
      <dgm:t>
        <a:bodyPr/>
        <a:lstStyle/>
        <a:p>
          <a:endParaRPr lang="es-ES"/>
        </a:p>
      </dgm:t>
    </dgm:pt>
    <dgm:pt modelId="{0311B187-66C8-4835-BCA0-CB696F664261}" type="pres">
      <dgm:prSet presAssocID="{6604D96E-47F2-445A-B568-63DF26D37BC5}" presName="linear" presStyleCnt="0">
        <dgm:presLayoutVars>
          <dgm:animLvl val="lvl"/>
          <dgm:resizeHandles val="exact"/>
        </dgm:presLayoutVars>
      </dgm:prSet>
      <dgm:spPr/>
    </dgm:pt>
    <dgm:pt modelId="{BE56531D-B4D9-4E0E-A8D7-65DDBA21ACE4}" type="pres">
      <dgm:prSet presAssocID="{C44D4DD7-0E49-4703-B3A1-1B2B947A8D58}" presName="parentText" presStyleLbl="node1" presStyleIdx="0" presStyleCnt="1" custLinFactNeighborX="648" custLinFactNeighborY="-20941">
        <dgm:presLayoutVars>
          <dgm:chMax val="0"/>
          <dgm:bulletEnabled val="1"/>
        </dgm:presLayoutVars>
      </dgm:prSet>
      <dgm:spPr/>
    </dgm:pt>
  </dgm:ptLst>
  <dgm:cxnLst>
    <dgm:cxn modelId="{A8C94115-A855-4C47-8CDD-755255742D05}" srcId="{6604D96E-47F2-445A-B568-63DF26D37BC5}" destId="{C44D4DD7-0E49-4703-B3A1-1B2B947A8D58}" srcOrd="0" destOrd="0" parTransId="{0906E117-A559-4CD7-8054-59DC6BF8B702}" sibTransId="{7963250C-3621-4D8F-8424-760B593BA207}"/>
    <dgm:cxn modelId="{3CD42238-0F45-4092-BCF1-A80FCA6A9079}" type="presOf" srcId="{6604D96E-47F2-445A-B568-63DF26D37BC5}" destId="{0311B187-66C8-4835-BCA0-CB696F664261}" srcOrd="0" destOrd="0" presId="urn:microsoft.com/office/officeart/2005/8/layout/vList2"/>
    <dgm:cxn modelId="{57849477-E4CE-4F42-BF1B-42E5C80D5732}" type="presOf" srcId="{C44D4DD7-0E49-4703-B3A1-1B2B947A8D58}" destId="{BE56531D-B4D9-4E0E-A8D7-65DDBA21ACE4}" srcOrd="0" destOrd="0" presId="urn:microsoft.com/office/officeart/2005/8/layout/vList2"/>
    <dgm:cxn modelId="{D9CF2D10-171B-4D7D-A5B1-6FE27EBD405A}" type="presParOf" srcId="{0311B187-66C8-4835-BCA0-CB696F664261}" destId="{BE56531D-B4D9-4E0E-A8D7-65DDBA21A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04D96E-47F2-445A-B568-63DF26D37B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44D4DD7-0E49-4703-B3A1-1B2B947A8D58}">
      <dgm:prSet phldrT="[Texto]"/>
      <dgm:spPr/>
      <dgm:t>
        <a:bodyPr/>
        <a:lstStyle/>
        <a:p>
          <a:pPr>
            <a:lnSpc>
              <a:spcPct val="90000"/>
            </a:lnSpc>
          </a:pPr>
          <a:r>
            <a:rPr lang="es-ES" dirty="0"/>
            <a:t>Futuro dueño: un proceso de adopción más fácil.</a:t>
          </a:r>
        </a:p>
      </dgm:t>
    </dgm:pt>
    <dgm:pt modelId="{7963250C-3621-4D8F-8424-760B593BA207}" type="sibTrans" cxnId="{A8C94115-A855-4C47-8CDD-755255742D05}">
      <dgm:prSet/>
      <dgm:spPr/>
      <dgm:t>
        <a:bodyPr/>
        <a:lstStyle/>
        <a:p>
          <a:endParaRPr lang="es-ES"/>
        </a:p>
      </dgm:t>
    </dgm:pt>
    <dgm:pt modelId="{0906E117-A559-4CD7-8054-59DC6BF8B702}" type="parTrans" cxnId="{A8C94115-A855-4C47-8CDD-755255742D05}">
      <dgm:prSet/>
      <dgm:spPr/>
      <dgm:t>
        <a:bodyPr/>
        <a:lstStyle/>
        <a:p>
          <a:endParaRPr lang="es-ES"/>
        </a:p>
      </dgm:t>
    </dgm:pt>
    <dgm:pt modelId="{0311B187-66C8-4835-BCA0-CB696F664261}" type="pres">
      <dgm:prSet presAssocID="{6604D96E-47F2-445A-B568-63DF26D37BC5}" presName="linear" presStyleCnt="0">
        <dgm:presLayoutVars>
          <dgm:animLvl val="lvl"/>
          <dgm:resizeHandles val="exact"/>
        </dgm:presLayoutVars>
      </dgm:prSet>
      <dgm:spPr/>
    </dgm:pt>
    <dgm:pt modelId="{BE56531D-B4D9-4E0E-A8D7-65DDBA21ACE4}" type="pres">
      <dgm:prSet presAssocID="{C44D4DD7-0E49-4703-B3A1-1B2B947A8D58}" presName="parentText" presStyleLbl="node1" presStyleIdx="0" presStyleCnt="1" custScaleY="107773" custLinFactNeighborX="-1808" custLinFactNeighborY="-4124">
        <dgm:presLayoutVars>
          <dgm:chMax val="0"/>
          <dgm:bulletEnabled val="1"/>
        </dgm:presLayoutVars>
      </dgm:prSet>
      <dgm:spPr/>
    </dgm:pt>
  </dgm:ptLst>
  <dgm:cxnLst>
    <dgm:cxn modelId="{A8C94115-A855-4C47-8CDD-755255742D05}" srcId="{6604D96E-47F2-445A-B568-63DF26D37BC5}" destId="{C44D4DD7-0E49-4703-B3A1-1B2B947A8D58}" srcOrd="0" destOrd="0" parTransId="{0906E117-A559-4CD7-8054-59DC6BF8B702}" sibTransId="{7963250C-3621-4D8F-8424-760B593BA207}"/>
    <dgm:cxn modelId="{3CD42238-0F45-4092-BCF1-A80FCA6A9079}" type="presOf" srcId="{6604D96E-47F2-445A-B568-63DF26D37BC5}" destId="{0311B187-66C8-4835-BCA0-CB696F664261}" srcOrd="0" destOrd="0" presId="urn:microsoft.com/office/officeart/2005/8/layout/vList2"/>
    <dgm:cxn modelId="{57849477-E4CE-4F42-BF1B-42E5C80D5732}" type="presOf" srcId="{C44D4DD7-0E49-4703-B3A1-1B2B947A8D58}" destId="{BE56531D-B4D9-4E0E-A8D7-65DDBA21ACE4}" srcOrd="0" destOrd="0" presId="urn:microsoft.com/office/officeart/2005/8/layout/vList2"/>
    <dgm:cxn modelId="{D9CF2D10-171B-4D7D-A5B1-6FE27EBD405A}" type="presParOf" srcId="{0311B187-66C8-4835-BCA0-CB696F664261}" destId="{BE56531D-B4D9-4E0E-A8D7-65DDBA21ACE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426C43-B848-4B67-9162-A5E78A8278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6CC1AE7-3500-42C3-9B84-ED38C54DC3F4}">
      <dgm:prSet phldrT="[Texto]"/>
      <dgm:spPr/>
      <dgm:t>
        <a:bodyPr/>
        <a:lstStyle/>
        <a:p>
          <a:r>
            <a:rPr lang="es-ES" dirty="0"/>
            <a:t>Buscamos ser una plataforma fiable de adopción de mascotas</a:t>
          </a:r>
        </a:p>
      </dgm:t>
    </dgm:pt>
    <dgm:pt modelId="{7B53D5F2-216B-409C-9262-807C6F2F38F4}" type="parTrans" cxnId="{70575F3D-BE91-4AD5-9AA4-B48EE7A208B8}">
      <dgm:prSet/>
      <dgm:spPr/>
      <dgm:t>
        <a:bodyPr/>
        <a:lstStyle/>
        <a:p>
          <a:endParaRPr lang="es-ES"/>
        </a:p>
      </dgm:t>
    </dgm:pt>
    <dgm:pt modelId="{B9EF09BD-F940-4786-965C-DFE18A3D8CB8}" type="sibTrans" cxnId="{70575F3D-BE91-4AD5-9AA4-B48EE7A208B8}">
      <dgm:prSet/>
      <dgm:spPr/>
      <dgm:t>
        <a:bodyPr/>
        <a:lstStyle/>
        <a:p>
          <a:endParaRPr lang="es-ES"/>
        </a:p>
      </dgm:t>
    </dgm:pt>
    <dgm:pt modelId="{BDA89419-B241-4E94-B9FC-38867819FF36}" type="pres">
      <dgm:prSet presAssocID="{D0426C43-B848-4B67-9162-A5E78A827833}" presName="linear" presStyleCnt="0">
        <dgm:presLayoutVars>
          <dgm:animLvl val="lvl"/>
          <dgm:resizeHandles val="exact"/>
        </dgm:presLayoutVars>
      </dgm:prSet>
      <dgm:spPr/>
    </dgm:pt>
    <dgm:pt modelId="{6186296B-6193-44DF-81B7-DF092FC62E32}" type="pres">
      <dgm:prSet presAssocID="{46CC1AE7-3500-42C3-9B84-ED38C54DC3F4}" presName="parentText" presStyleLbl="node1" presStyleIdx="0" presStyleCnt="1" custLinFactNeighborX="-351" custLinFactNeighborY="-13751">
        <dgm:presLayoutVars>
          <dgm:chMax val="0"/>
          <dgm:bulletEnabled val="1"/>
        </dgm:presLayoutVars>
      </dgm:prSet>
      <dgm:spPr/>
    </dgm:pt>
  </dgm:ptLst>
  <dgm:cxnLst>
    <dgm:cxn modelId="{67023016-9D5B-430A-9485-B68FC528F3F4}" type="presOf" srcId="{46CC1AE7-3500-42C3-9B84-ED38C54DC3F4}" destId="{6186296B-6193-44DF-81B7-DF092FC62E32}" srcOrd="0" destOrd="0" presId="urn:microsoft.com/office/officeart/2005/8/layout/vList2"/>
    <dgm:cxn modelId="{70575F3D-BE91-4AD5-9AA4-B48EE7A208B8}" srcId="{D0426C43-B848-4B67-9162-A5E78A827833}" destId="{46CC1AE7-3500-42C3-9B84-ED38C54DC3F4}" srcOrd="0" destOrd="0" parTransId="{7B53D5F2-216B-409C-9262-807C6F2F38F4}" sibTransId="{B9EF09BD-F940-4786-965C-DFE18A3D8CB8}"/>
    <dgm:cxn modelId="{3201E89C-FEB8-40E5-AB00-D114C89CCF03}" type="presOf" srcId="{D0426C43-B848-4B67-9162-A5E78A827833}" destId="{BDA89419-B241-4E94-B9FC-38867819FF36}" srcOrd="0" destOrd="0" presId="urn:microsoft.com/office/officeart/2005/8/layout/vList2"/>
    <dgm:cxn modelId="{C107C126-1DB5-422D-B2DB-74605AAC0706}" type="presParOf" srcId="{BDA89419-B241-4E94-B9FC-38867819FF36}" destId="{6186296B-6193-44DF-81B7-DF092FC62E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F1F6B8-4FB4-4C8B-911C-A2DA1DFA07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01C73EE-CA44-4E6D-A3EB-735E1F89D12A}">
      <dgm:prSet phldrT="[Texto]"/>
      <dgm:spPr/>
      <dgm:t>
        <a:bodyPr/>
        <a:lstStyle/>
        <a:p>
          <a:r>
            <a:rPr lang="es-ES" dirty="0"/>
            <a:t>Sistema de valoración</a:t>
          </a:r>
        </a:p>
      </dgm:t>
    </dgm:pt>
    <dgm:pt modelId="{E484F8A0-BBA2-4073-BFF1-AA77D5E31C52}" type="parTrans" cxnId="{C13AE6D3-8C5E-4CF7-A885-1BBF1B86EF2E}">
      <dgm:prSet/>
      <dgm:spPr/>
      <dgm:t>
        <a:bodyPr/>
        <a:lstStyle/>
        <a:p>
          <a:endParaRPr lang="es-ES"/>
        </a:p>
      </dgm:t>
    </dgm:pt>
    <dgm:pt modelId="{706F5DCA-8215-403C-A0AC-E59D69312234}" type="sibTrans" cxnId="{C13AE6D3-8C5E-4CF7-A885-1BBF1B86EF2E}">
      <dgm:prSet/>
      <dgm:spPr/>
      <dgm:t>
        <a:bodyPr/>
        <a:lstStyle/>
        <a:p>
          <a:endParaRPr lang="es-ES"/>
        </a:p>
      </dgm:t>
    </dgm:pt>
    <dgm:pt modelId="{87546A10-36D0-4BAE-824A-93CCE1B0D62E}" type="pres">
      <dgm:prSet presAssocID="{3BF1F6B8-4FB4-4C8B-911C-A2DA1DFA071B}" presName="linear" presStyleCnt="0">
        <dgm:presLayoutVars>
          <dgm:animLvl val="lvl"/>
          <dgm:resizeHandles val="exact"/>
        </dgm:presLayoutVars>
      </dgm:prSet>
      <dgm:spPr/>
    </dgm:pt>
    <dgm:pt modelId="{22FFEB87-44ED-43F7-88BA-310552994BCC}" type="pres">
      <dgm:prSet presAssocID="{901C73EE-CA44-4E6D-A3EB-735E1F89D12A}" presName="parentText" presStyleLbl="node1" presStyleIdx="0" presStyleCnt="1" custScaleY="140626" custLinFactNeighborX="508" custLinFactNeighborY="-3908">
        <dgm:presLayoutVars>
          <dgm:chMax val="0"/>
          <dgm:bulletEnabled val="1"/>
        </dgm:presLayoutVars>
      </dgm:prSet>
      <dgm:spPr/>
    </dgm:pt>
  </dgm:ptLst>
  <dgm:cxnLst>
    <dgm:cxn modelId="{EE9B971E-A12F-4668-9648-22E1399184A5}" type="presOf" srcId="{3BF1F6B8-4FB4-4C8B-911C-A2DA1DFA071B}" destId="{87546A10-36D0-4BAE-824A-93CCE1B0D62E}" srcOrd="0" destOrd="0" presId="urn:microsoft.com/office/officeart/2005/8/layout/vList2"/>
    <dgm:cxn modelId="{15679F93-6961-4D18-869F-6A38BEDE15EC}" type="presOf" srcId="{901C73EE-CA44-4E6D-A3EB-735E1F89D12A}" destId="{22FFEB87-44ED-43F7-88BA-310552994BCC}" srcOrd="0" destOrd="0" presId="urn:microsoft.com/office/officeart/2005/8/layout/vList2"/>
    <dgm:cxn modelId="{C13AE6D3-8C5E-4CF7-A885-1BBF1B86EF2E}" srcId="{3BF1F6B8-4FB4-4C8B-911C-A2DA1DFA071B}" destId="{901C73EE-CA44-4E6D-A3EB-735E1F89D12A}" srcOrd="0" destOrd="0" parTransId="{E484F8A0-BBA2-4073-BFF1-AA77D5E31C52}" sibTransId="{706F5DCA-8215-403C-A0AC-E59D69312234}"/>
    <dgm:cxn modelId="{59DCB07C-A4A6-4B8B-9532-208DF7D9F516}" type="presParOf" srcId="{87546A10-36D0-4BAE-824A-93CCE1B0D62E}" destId="{22FFEB87-44ED-43F7-88BA-310552994B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48804-9A85-4E2D-897D-E0C3FE40E146}">
      <dsp:nvSpPr>
        <dsp:cNvPr id="0" name=""/>
        <dsp:cNvSpPr/>
      </dsp:nvSpPr>
      <dsp:spPr>
        <a:xfrm>
          <a:off x="1406760" y="2844863"/>
          <a:ext cx="4783019" cy="1292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400 mascotas abandonadas al día</a:t>
          </a:r>
        </a:p>
      </dsp:txBody>
      <dsp:txXfrm>
        <a:off x="1469872" y="2907975"/>
        <a:ext cx="4656795" cy="11666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296B-6193-44DF-81B7-DF092FC62E32}">
      <dsp:nvSpPr>
        <dsp:cNvPr id="0" name=""/>
        <dsp:cNvSpPr/>
      </dsp:nvSpPr>
      <dsp:spPr>
        <a:xfrm>
          <a:off x="0" y="262255"/>
          <a:ext cx="5562600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300" kern="1200" dirty="0"/>
            <a:t>Cuidado temporal </a:t>
          </a:r>
        </a:p>
      </dsp:txBody>
      <dsp:txXfrm>
        <a:off x="62055" y="324310"/>
        <a:ext cx="5438490" cy="11470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FEB87-44ED-43F7-88BA-310552994BCC}">
      <dsp:nvSpPr>
        <dsp:cNvPr id="0" name=""/>
        <dsp:cNvSpPr/>
      </dsp:nvSpPr>
      <dsp:spPr>
        <a:xfrm>
          <a:off x="0" y="0"/>
          <a:ext cx="4370414" cy="1416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i="0" kern="1200" dirty="0"/>
            <a:t>Dar un paseo</a:t>
          </a:r>
        </a:p>
      </dsp:txBody>
      <dsp:txXfrm>
        <a:off x="69154" y="69154"/>
        <a:ext cx="4232106" cy="12783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296B-6193-44DF-81B7-DF092FC62E32}">
      <dsp:nvSpPr>
        <dsp:cNvPr id="0" name=""/>
        <dsp:cNvSpPr/>
      </dsp:nvSpPr>
      <dsp:spPr>
        <a:xfrm>
          <a:off x="0" y="0"/>
          <a:ext cx="5019260" cy="13671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700" kern="1200" dirty="0"/>
            <a:t>Patrocinio</a:t>
          </a:r>
        </a:p>
      </dsp:txBody>
      <dsp:txXfrm>
        <a:off x="66738" y="66738"/>
        <a:ext cx="4885784" cy="12336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FEB87-44ED-43F7-88BA-310552994BCC}">
      <dsp:nvSpPr>
        <dsp:cNvPr id="0" name=""/>
        <dsp:cNvSpPr/>
      </dsp:nvSpPr>
      <dsp:spPr>
        <a:xfrm>
          <a:off x="0" y="78126"/>
          <a:ext cx="4929809" cy="1349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i="0" kern="1200" dirty="0"/>
            <a:t>Comisión por servicio</a:t>
          </a:r>
        </a:p>
      </dsp:txBody>
      <dsp:txXfrm>
        <a:off x="65861" y="143987"/>
        <a:ext cx="4798087" cy="12174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296B-6193-44DF-81B7-DF092FC62E32}">
      <dsp:nvSpPr>
        <dsp:cNvPr id="0" name=""/>
        <dsp:cNvSpPr/>
      </dsp:nvSpPr>
      <dsp:spPr>
        <a:xfrm>
          <a:off x="0" y="0"/>
          <a:ext cx="4948032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100" kern="1200" dirty="0"/>
            <a:t>Donaciones</a:t>
          </a:r>
        </a:p>
      </dsp:txBody>
      <dsp:txXfrm>
        <a:off x="59713" y="59713"/>
        <a:ext cx="4828606" cy="110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2DA88-A9BC-467D-8EC4-AC4034135B23}">
      <dsp:nvSpPr>
        <dsp:cNvPr id="0" name=""/>
        <dsp:cNvSpPr/>
      </dsp:nvSpPr>
      <dsp:spPr>
        <a:xfrm>
          <a:off x="0" y="0"/>
          <a:ext cx="407963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Gran responsabilidad</a:t>
          </a:r>
        </a:p>
      </dsp:txBody>
      <dsp:txXfrm>
        <a:off x="59399" y="59399"/>
        <a:ext cx="3960833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C469A-D589-4DF2-8CB7-D4EAF07C2021}">
      <dsp:nvSpPr>
        <dsp:cNvPr id="0" name=""/>
        <dsp:cNvSpPr/>
      </dsp:nvSpPr>
      <dsp:spPr>
        <a:xfrm>
          <a:off x="0" y="204888"/>
          <a:ext cx="49149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Falta de conciencia</a:t>
          </a:r>
          <a:endParaRPr lang="es-ES" sz="3200" kern="1200" dirty="0"/>
        </a:p>
      </dsp:txBody>
      <dsp:txXfrm>
        <a:off x="59399" y="264287"/>
        <a:ext cx="47961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1F518-1190-4883-914B-1FB66E6D3A63}">
      <dsp:nvSpPr>
        <dsp:cNvPr id="0" name=""/>
        <dsp:cNvSpPr/>
      </dsp:nvSpPr>
      <dsp:spPr>
        <a:xfrm rot="5400000">
          <a:off x="345295" y="188828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372F1-8EF3-4532-ACC6-E65E1D63ACA2}">
      <dsp:nvSpPr>
        <dsp:cNvPr id="0" name=""/>
        <dsp:cNvSpPr/>
      </dsp:nvSpPr>
      <dsp:spPr>
        <a:xfrm>
          <a:off x="171931" y="2404631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1 </a:t>
          </a:r>
          <a:br>
            <a:rPr lang="es-ES" sz="2000" kern="1200" dirty="0"/>
          </a:br>
          <a:r>
            <a:rPr lang="es-ES" sz="2000" kern="1200" dirty="0"/>
            <a:t>REGISTRO</a:t>
          </a:r>
        </a:p>
      </dsp:txBody>
      <dsp:txXfrm>
        <a:off x="171931" y="2404631"/>
        <a:ext cx="1560201" cy="1367608"/>
      </dsp:txXfrm>
    </dsp:sp>
    <dsp:sp modelId="{B746139E-4627-4CCC-9299-5653D77ED24D}">
      <dsp:nvSpPr>
        <dsp:cNvPr id="0" name=""/>
        <dsp:cNvSpPr/>
      </dsp:nvSpPr>
      <dsp:spPr>
        <a:xfrm>
          <a:off x="1437755" y="1761051"/>
          <a:ext cx="294377" cy="294377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69F8C-5820-4CB5-B01D-69A648973D8F}">
      <dsp:nvSpPr>
        <dsp:cNvPr id="0" name=""/>
        <dsp:cNvSpPr/>
      </dsp:nvSpPr>
      <dsp:spPr>
        <a:xfrm rot="5400000">
          <a:off x="2255287" y="1415651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7A15A-3ED1-4A32-B700-36B8D6BBE441}">
      <dsp:nvSpPr>
        <dsp:cNvPr id="0" name=""/>
        <dsp:cNvSpPr/>
      </dsp:nvSpPr>
      <dsp:spPr>
        <a:xfrm>
          <a:off x="2081923" y="193200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/>
            <a:t>Paso</a:t>
          </a:r>
          <a:r>
            <a:rPr lang="es-ES" sz="2000" kern="1200" dirty="0"/>
            <a:t> 2</a:t>
          </a:r>
          <a:br>
            <a:rPr lang="es-ES" sz="2000" kern="1200" dirty="0"/>
          </a:br>
          <a:r>
            <a:rPr lang="es-ES" sz="2000" kern="1200" dirty="0"/>
            <a:t>PUBLICAR OFERTA</a:t>
          </a:r>
        </a:p>
      </dsp:txBody>
      <dsp:txXfrm>
        <a:off x="2081923" y="1932002"/>
        <a:ext cx="1560201" cy="1367608"/>
      </dsp:txXfrm>
    </dsp:sp>
    <dsp:sp modelId="{F6F2BEFC-1674-4E8D-98FF-DE4432BB887C}">
      <dsp:nvSpPr>
        <dsp:cNvPr id="0" name=""/>
        <dsp:cNvSpPr/>
      </dsp:nvSpPr>
      <dsp:spPr>
        <a:xfrm>
          <a:off x="3347747" y="1288421"/>
          <a:ext cx="294377" cy="294377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67CF4-39ED-4CC8-A27F-E45EA5D3AC44}">
      <dsp:nvSpPr>
        <dsp:cNvPr id="0" name=""/>
        <dsp:cNvSpPr/>
      </dsp:nvSpPr>
      <dsp:spPr>
        <a:xfrm rot="5400000">
          <a:off x="4165279" y="94302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24EB5-2136-46F3-B2F4-41A5196C24A0}">
      <dsp:nvSpPr>
        <dsp:cNvPr id="0" name=""/>
        <dsp:cNvSpPr/>
      </dsp:nvSpPr>
      <dsp:spPr>
        <a:xfrm>
          <a:off x="3991914" y="1459372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3</a:t>
          </a:r>
          <a:br>
            <a:rPr lang="es-ES" sz="2000" kern="1200" dirty="0"/>
          </a:br>
          <a:r>
            <a:rPr lang="es-ES" sz="2000" kern="1200" dirty="0"/>
            <a:t>ENTABLAR CONTACTO</a:t>
          </a:r>
        </a:p>
      </dsp:txBody>
      <dsp:txXfrm>
        <a:off x="3991914" y="1459372"/>
        <a:ext cx="1560201" cy="1367608"/>
      </dsp:txXfrm>
    </dsp:sp>
    <dsp:sp modelId="{D5E82CFA-3F05-41CB-A66C-3A904CCE06CE}">
      <dsp:nvSpPr>
        <dsp:cNvPr id="0" name=""/>
        <dsp:cNvSpPr/>
      </dsp:nvSpPr>
      <dsp:spPr>
        <a:xfrm>
          <a:off x="5257739" y="815792"/>
          <a:ext cx="294377" cy="294377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AFCDC-2041-4C37-BE64-7627BAA16382}">
      <dsp:nvSpPr>
        <dsp:cNvPr id="0" name=""/>
        <dsp:cNvSpPr/>
      </dsp:nvSpPr>
      <dsp:spPr>
        <a:xfrm rot="5400000">
          <a:off x="6075271" y="470392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068B-131B-444D-AF53-A5A2A6DC9AE7}">
      <dsp:nvSpPr>
        <dsp:cNvPr id="0" name=""/>
        <dsp:cNvSpPr/>
      </dsp:nvSpPr>
      <dsp:spPr>
        <a:xfrm>
          <a:off x="5901906" y="986743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4</a:t>
          </a:r>
          <a:br>
            <a:rPr lang="es-ES" sz="2000" kern="1200" dirty="0"/>
          </a:br>
          <a:r>
            <a:rPr lang="es-ES" sz="2000" kern="1200" dirty="0"/>
            <a:t>ACEPTAR OFERTA</a:t>
          </a:r>
        </a:p>
      </dsp:txBody>
      <dsp:txXfrm>
        <a:off x="5901906" y="986743"/>
        <a:ext cx="1560201" cy="1367608"/>
      </dsp:txXfrm>
    </dsp:sp>
    <dsp:sp modelId="{F62C0D9F-BF11-4D63-A28B-80FA21343A28}">
      <dsp:nvSpPr>
        <dsp:cNvPr id="0" name=""/>
        <dsp:cNvSpPr/>
      </dsp:nvSpPr>
      <dsp:spPr>
        <a:xfrm>
          <a:off x="7167730" y="343163"/>
          <a:ext cx="294377" cy="294377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6DEFD-3E20-41CA-8CC7-585BE7A02A00}">
      <dsp:nvSpPr>
        <dsp:cNvPr id="0" name=""/>
        <dsp:cNvSpPr/>
      </dsp:nvSpPr>
      <dsp:spPr>
        <a:xfrm rot="5400000">
          <a:off x="7985263" y="-2236"/>
          <a:ext cx="1038577" cy="1728170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336A4-814F-45EF-B582-2466B0D2E2A7}">
      <dsp:nvSpPr>
        <dsp:cNvPr id="0" name=""/>
        <dsp:cNvSpPr/>
      </dsp:nvSpPr>
      <dsp:spPr>
        <a:xfrm>
          <a:off x="7811898" y="514114"/>
          <a:ext cx="1560201" cy="1367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rtlCol="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Paso 5</a:t>
          </a:r>
          <a:br>
            <a:rPr lang="es-ES" sz="2000" kern="1200" dirty="0"/>
          </a:br>
          <a:r>
            <a:rPr lang="es-ES" sz="2000" kern="1200" dirty="0"/>
            <a:t>NUEVO HOGAR PARA LA MASCOTA</a:t>
          </a:r>
        </a:p>
      </dsp:txBody>
      <dsp:txXfrm>
        <a:off x="7811898" y="514114"/>
        <a:ext cx="1560201" cy="1367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31D-B4D9-4E0E-A8D7-65DDBA21ACE4}">
      <dsp:nvSpPr>
        <dsp:cNvPr id="0" name=""/>
        <dsp:cNvSpPr/>
      </dsp:nvSpPr>
      <dsp:spPr>
        <a:xfrm>
          <a:off x="0" y="0"/>
          <a:ext cx="4088423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Nexo entre el dueño actual y el futuro dueño</a:t>
          </a:r>
        </a:p>
      </dsp:txBody>
      <dsp:txXfrm>
        <a:off x="56315" y="56315"/>
        <a:ext cx="3975793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31D-B4D9-4E0E-A8D7-65DDBA21ACE4}">
      <dsp:nvSpPr>
        <dsp:cNvPr id="0" name=""/>
        <dsp:cNvSpPr/>
      </dsp:nvSpPr>
      <dsp:spPr>
        <a:xfrm>
          <a:off x="0" y="0"/>
          <a:ext cx="4758804" cy="1392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Dueño actual : buen futuro para su mascota.</a:t>
          </a:r>
        </a:p>
      </dsp:txBody>
      <dsp:txXfrm>
        <a:off x="67966" y="67966"/>
        <a:ext cx="4622872" cy="1256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6531D-B4D9-4E0E-A8D7-65DDBA21ACE4}">
      <dsp:nvSpPr>
        <dsp:cNvPr id="0" name=""/>
        <dsp:cNvSpPr/>
      </dsp:nvSpPr>
      <dsp:spPr>
        <a:xfrm>
          <a:off x="0" y="131236"/>
          <a:ext cx="4651512" cy="1329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Futuro dueño: un proceso de adopción más fácil.</a:t>
          </a:r>
        </a:p>
      </dsp:txBody>
      <dsp:txXfrm>
        <a:off x="64878" y="196114"/>
        <a:ext cx="4521756" cy="11992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296B-6193-44DF-81B7-DF092FC62E32}">
      <dsp:nvSpPr>
        <dsp:cNvPr id="0" name=""/>
        <dsp:cNvSpPr/>
      </dsp:nvSpPr>
      <dsp:spPr>
        <a:xfrm>
          <a:off x="0" y="0"/>
          <a:ext cx="5011615" cy="2144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Buscamos ser una plataforma fiable de adopción de mascotas</a:t>
          </a:r>
        </a:p>
      </dsp:txBody>
      <dsp:txXfrm>
        <a:off x="104691" y="104691"/>
        <a:ext cx="4802233" cy="19352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FEB87-44ED-43F7-88BA-310552994BCC}">
      <dsp:nvSpPr>
        <dsp:cNvPr id="0" name=""/>
        <dsp:cNvSpPr/>
      </dsp:nvSpPr>
      <dsp:spPr>
        <a:xfrm>
          <a:off x="0" y="226068"/>
          <a:ext cx="5213838" cy="1416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/>
            <a:t>Sistema de valoración</a:t>
          </a:r>
        </a:p>
      </dsp:txBody>
      <dsp:txXfrm>
        <a:off x="69154" y="295222"/>
        <a:ext cx="5075530" cy="1278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74B7448-7A1A-4152-8C43-2B8EA0ACE980}" type="datetime1">
              <a:rPr lang="es-ES" smtClean="0"/>
              <a:t>11/03/2017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A84DBA3-0E8D-4848-B1FC-9E9CB5A609E4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35E2820-AFE1-45FA-949E-17BDB534E1D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14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534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9724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1638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918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709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r>
              <a:rPr lang="es-ES" noProof="0"/>
              <a:t>Haga clic para editar el estilo de subtítulo del patrón</a:t>
            </a:r>
            <a:endParaRPr lang="es-ES" noProof="0" dirty="0"/>
          </a:p>
        </p:txBody>
      </p:sp>
      <p:sp>
        <p:nvSpPr>
          <p:cNvPr id="8" name="Marcador de posición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2F3A23-5D3B-4EEB-8401-67C1E1C4E4FD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9052A6-8551-477B-8111-1FB3EA9618C2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BECAFB-4914-413C-8EDD-C4819D72CDD6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274BC01-8283-4412-A750-9470ADB35F66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F2D004-E54C-407F-AA91-4A221359DF90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BBCA44-E97A-4819-ABB4-139F749845ED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/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F8CC6E-A133-489E-9766-03A4B67A1467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E08610-5182-441B-90C7-6A4A9A84C431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61E41A-78BD-485B-9134-D3B10F21247A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40D475-64E7-4F7A-9EEE-3B47B54E1071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redondeado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2F2E6CD-E62C-485A-AEE5-F467C10A2B50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fld id="{47B18C25-07DC-4FD2-9915-FADBCF041A6E}" type="datetime1">
              <a:rPr lang="es-ES" noProof="0" smtClean="0"/>
              <a:pPr/>
              <a:t>11/03/2017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</a:defRPr>
            </a:lvl1pPr>
          </a:lstStyle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13" Type="http://schemas.openxmlformats.org/officeDocument/2006/relationships/diagramData" Target="../diagrams/data14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1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Relationship Id="rId14" Type="http://schemas.openxmlformats.org/officeDocument/2006/relationships/diagramLayout" Target="../diagrams/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b="1" dirty="0"/>
              <a:t>La nueva forma de adopción y cuidado de mascotas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5" y="4776541"/>
            <a:ext cx="3090070" cy="104772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031" y="5184355"/>
            <a:ext cx="3228124" cy="6456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684" y="6147714"/>
            <a:ext cx="461780" cy="46178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5" y="6157870"/>
            <a:ext cx="477078" cy="47707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55073" y="6157870"/>
            <a:ext cx="920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@BlaBlaPet_                                                  BlaBlaPet OpenBrain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5" y="897938"/>
            <a:ext cx="8898970" cy="21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1461796"/>
              </p:ext>
            </p:extLst>
          </p:nvPr>
        </p:nvGraphicFramePr>
        <p:xfrm>
          <a:off x="2734406" y="1342559"/>
          <a:ext cx="6682155" cy="5104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09717166"/>
              </p:ext>
            </p:extLst>
          </p:nvPr>
        </p:nvGraphicFramePr>
        <p:xfrm>
          <a:off x="571499" y="1705708"/>
          <a:ext cx="4079631" cy="1749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486248388"/>
              </p:ext>
            </p:extLst>
          </p:nvPr>
        </p:nvGraphicFramePr>
        <p:xfrm>
          <a:off x="6726116" y="1767255"/>
          <a:ext cx="4914900" cy="174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6616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9" grpId="0">
        <p:bldAsOne/>
      </p:bldGraphic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Marcador de posición de contenido 14" descr="Diagrama de procesos de nivel superior en el que se muestran 5 pasos en orden ascendente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48253"/>
              </p:ext>
            </p:extLst>
          </p:nvPr>
        </p:nvGraphicFramePr>
        <p:xfrm>
          <a:off x="2428021" y="1855177"/>
          <a:ext cx="9372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71137964"/>
              </p:ext>
            </p:extLst>
          </p:nvPr>
        </p:nvGraphicFramePr>
        <p:xfrm>
          <a:off x="263770" y="1688124"/>
          <a:ext cx="4088423" cy="1160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25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48716982"/>
              </p:ext>
            </p:extLst>
          </p:nvPr>
        </p:nvGraphicFramePr>
        <p:xfrm>
          <a:off x="542066" y="727211"/>
          <a:ext cx="4758804" cy="1949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802607679"/>
              </p:ext>
            </p:extLst>
          </p:nvPr>
        </p:nvGraphicFramePr>
        <p:xfrm>
          <a:off x="7050158" y="625908"/>
          <a:ext cx="4651512" cy="1693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3156438" y="3336856"/>
            <a:ext cx="5372100" cy="1578219"/>
            <a:chOff x="0" y="0"/>
            <a:chExt cx="4088423" cy="1292467"/>
          </a:xfrm>
        </p:grpSpPr>
        <p:sp>
          <p:nvSpPr>
            <p:cNvPr id="17" name="Rectángulo: esquinas redondeadas 16"/>
            <p:cNvSpPr/>
            <p:nvPr/>
          </p:nvSpPr>
          <p:spPr>
            <a:xfrm>
              <a:off x="0" y="0"/>
              <a:ext cx="4088423" cy="129246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ángulo: esquinas redondeadas 4"/>
            <p:cNvSpPr txBox="1"/>
            <p:nvPr/>
          </p:nvSpPr>
          <p:spPr>
            <a:xfrm>
              <a:off x="63093" y="63093"/>
              <a:ext cx="3962237" cy="1166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0" tIns="190500" rIns="190500" bIns="190500" numCol="1" spcCol="1270" anchor="ctr" anchorCtr="0">
              <a:noAutofit/>
            </a:bodyPr>
            <a:lstStyle/>
            <a:p>
              <a:pPr marL="0" lvl="0" indent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4000" kern="1200" dirty="0"/>
                <a:t>Acabar el abandono de mascotas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74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51174874"/>
              </p:ext>
            </p:extLst>
          </p:nvPr>
        </p:nvGraphicFramePr>
        <p:xfrm>
          <a:off x="1116496" y="1005317"/>
          <a:ext cx="5011615" cy="214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45336909"/>
              </p:ext>
            </p:extLst>
          </p:nvPr>
        </p:nvGraphicFramePr>
        <p:xfrm>
          <a:off x="6522873" y="3150640"/>
          <a:ext cx="5213838" cy="1947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517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079873173"/>
              </p:ext>
            </p:extLst>
          </p:nvPr>
        </p:nvGraphicFramePr>
        <p:xfrm>
          <a:off x="387626" y="2449389"/>
          <a:ext cx="5562600" cy="214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989175589"/>
              </p:ext>
            </p:extLst>
          </p:nvPr>
        </p:nvGraphicFramePr>
        <p:xfrm>
          <a:off x="7119221" y="1148224"/>
          <a:ext cx="4370414" cy="143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103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14885920"/>
              </p:ext>
            </p:extLst>
          </p:nvPr>
        </p:nvGraphicFramePr>
        <p:xfrm>
          <a:off x="334616" y="1301166"/>
          <a:ext cx="5019261" cy="138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3407313036"/>
              </p:ext>
            </p:extLst>
          </p:nvPr>
        </p:nvGraphicFramePr>
        <p:xfrm>
          <a:off x="6891130" y="1457739"/>
          <a:ext cx="4929809" cy="180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471195906"/>
              </p:ext>
            </p:extLst>
          </p:nvPr>
        </p:nvGraphicFramePr>
        <p:xfrm>
          <a:off x="3440593" y="4198677"/>
          <a:ext cx="4948032" cy="1234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7199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/>
          <p:cNvSpPr txBox="1">
            <a:spLocks/>
          </p:cNvSpPr>
          <p:nvPr/>
        </p:nvSpPr>
        <p:spPr>
          <a:xfrm>
            <a:off x="2235956" y="4049708"/>
            <a:ext cx="7091361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s-ES" sz="2400" b="1" dirty="0">
                <a:solidFill>
                  <a:srgbClr val="DF5327"/>
                </a:solidFill>
              </a:rPr>
              <a:t>La nueva forma de adopción y cuidado de mascotas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52" y="1732825"/>
            <a:ext cx="8898970" cy="21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21308"/>
      </p:ext>
    </p:extLst>
  </p:cSld>
  <p:clrMapOvr>
    <a:masterClrMapping/>
  </p:clrMapOvr>
</p:sld>
</file>

<file path=ppt/theme/theme1.xml><?xml version="1.0" encoding="utf-8"?>
<a:theme xmlns:a="http://schemas.openxmlformats.org/drawingml/2006/main" name="Niños jugando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73_TF03461883_TF03461883.potx" id="{7E51FD36-221A-40E9-B563-1B1438601F37}" vid="{C48C6374-1D00-407F-A436-D7B12AD3050E}"/>
    </a:ext>
  </a:extLst>
</a:theme>
</file>

<file path=ppt/theme/theme2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de presentación para el ámbito educativo de unos niños jugando (ilustración animada, pantalla panorámica)</Template>
  <TotalTime>247</TotalTime>
  <Words>105</Words>
  <Application>Microsoft Office PowerPoint</Application>
  <PresentationFormat>Panorámica</PresentationFormat>
  <Paragraphs>29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Euphemia</vt:lpstr>
      <vt:lpstr>Wingdings</vt:lpstr>
      <vt:lpstr>Niños jugando 16x9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BlaBlaPet</dc:title>
  <dc:creator>César Francisco San Nicolás Martínez</dc:creator>
  <cp:lastModifiedBy>César Francisco San Nicolás Martínez</cp:lastModifiedBy>
  <cp:revision>29</cp:revision>
  <dcterms:created xsi:type="dcterms:W3CDTF">2017-03-11T09:04:04Z</dcterms:created>
  <dcterms:modified xsi:type="dcterms:W3CDTF">2017-03-11T13:46:51Z</dcterms:modified>
</cp:coreProperties>
</file>