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59" r:id="rId4"/>
    <p:sldId id="270" r:id="rId5"/>
    <p:sldId id="271" r:id="rId6"/>
    <p:sldId id="27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CE256-DBD2-4C5D-9700-904AC87B4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06E049-C7D1-427D-BB16-8F2A5CF91343}">
      <dgm:prSet custT="1"/>
      <dgm:spPr/>
      <dgm:t>
        <a:bodyPr/>
        <a:lstStyle/>
        <a:p>
          <a:r>
            <a:rPr lang="es-ES" sz="3200" dirty="0"/>
            <a:t>400 mascotas abandonadas al día</a:t>
          </a:r>
        </a:p>
      </dgm:t>
    </dgm:pt>
    <dgm:pt modelId="{D9301558-0DDA-4C90-B5EE-BB15E713A74D}" type="parTrans" cxnId="{D113FA57-A213-45E7-932B-941DA217F468}">
      <dgm:prSet/>
      <dgm:spPr/>
      <dgm:t>
        <a:bodyPr/>
        <a:lstStyle/>
        <a:p>
          <a:endParaRPr lang="es-ES"/>
        </a:p>
      </dgm:t>
    </dgm:pt>
    <dgm:pt modelId="{FE175326-868F-4377-BEE9-01221334621B}" type="sibTrans" cxnId="{D113FA57-A213-45E7-932B-941DA217F468}">
      <dgm:prSet/>
      <dgm:spPr/>
      <dgm:t>
        <a:bodyPr/>
        <a:lstStyle/>
        <a:p>
          <a:endParaRPr lang="es-ES"/>
        </a:p>
      </dgm:t>
    </dgm:pt>
    <dgm:pt modelId="{E44DB988-AD74-43D8-8DE1-586EBD0D69EE}" type="pres">
      <dgm:prSet presAssocID="{D71CE256-DBD2-4C5D-9700-904AC87B4EE2}" presName="linear" presStyleCnt="0">
        <dgm:presLayoutVars>
          <dgm:animLvl val="lvl"/>
          <dgm:resizeHandles val="exact"/>
        </dgm:presLayoutVars>
      </dgm:prSet>
      <dgm:spPr/>
    </dgm:pt>
    <dgm:pt modelId="{05348804-9A85-4E2D-897D-E0C3FE40E146}" type="pres">
      <dgm:prSet presAssocID="{C606E049-C7D1-427D-BB16-8F2A5CF91343}" presName="parentText" presStyleLbl="node1" presStyleIdx="0" presStyleCnt="1" custScaleX="71579" custLinFactNeighborX="6842" custLinFactNeighborY="72619">
        <dgm:presLayoutVars>
          <dgm:chMax val="0"/>
          <dgm:bulletEnabled val="1"/>
        </dgm:presLayoutVars>
      </dgm:prSet>
      <dgm:spPr/>
    </dgm:pt>
  </dgm:ptLst>
  <dgm:cxnLst>
    <dgm:cxn modelId="{D113FA57-A213-45E7-932B-941DA217F468}" srcId="{D71CE256-DBD2-4C5D-9700-904AC87B4EE2}" destId="{C606E049-C7D1-427D-BB16-8F2A5CF91343}" srcOrd="0" destOrd="0" parTransId="{D9301558-0DDA-4C90-B5EE-BB15E713A74D}" sibTransId="{FE175326-868F-4377-BEE9-01221334621B}"/>
    <dgm:cxn modelId="{BE9494E5-F49F-43C3-B9B4-89CE2E121D89}" type="presOf" srcId="{C606E049-C7D1-427D-BB16-8F2A5CF91343}" destId="{05348804-9A85-4E2D-897D-E0C3FE40E146}" srcOrd="0" destOrd="0" presId="urn:microsoft.com/office/officeart/2005/8/layout/vList2"/>
    <dgm:cxn modelId="{438B4AE7-8F2E-4D69-8544-5EA22A286F22}" type="presOf" srcId="{D71CE256-DBD2-4C5D-9700-904AC87B4EE2}" destId="{E44DB988-AD74-43D8-8DE1-586EBD0D69EE}" srcOrd="0" destOrd="0" presId="urn:microsoft.com/office/officeart/2005/8/layout/vList2"/>
    <dgm:cxn modelId="{5B0DDEFF-9C97-4C57-B1CA-80234BA857B3}" type="presParOf" srcId="{E44DB988-AD74-43D8-8DE1-586EBD0D69EE}" destId="{05348804-9A85-4E2D-897D-E0C3FE40E1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F5E79-013F-4FC8-ABA4-48D7FE836E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31FE51-2BD4-4852-9607-59566F377308}">
      <dgm:prSet phldrT="[Texto]" custT="1"/>
      <dgm:spPr/>
      <dgm:t>
        <a:bodyPr/>
        <a:lstStyle/>
        <a:p>
          <a:r>
            <a:rPr lang="es-ES" sz="3200" dirty="0"/>
            <a:t>Tener una mascota siempre parece algo idílico</a:t>
          </a:r>
        </a:p>
      </dgm:t>
    </dgm:pt>
    <dgm:pt modelId="{04E591FF-788F-4916-B6C5-20F7F21512EC}" type="parTrans" cxnId="{E20258BD-D197-48F8-BEB6-7043C962FE3F}">
      <dgm:prSet/>
      <dgm:spPr/>
      <dgm:t>
        <a:bodyPr/>
        <a:lstStyle/>
        <a:p>
          <a:endParaRPr lang="es-ES"/>
        </a:p>
      </dgm:t>
    </dgm:pt>
    <dgm:pt modelId="{43BD4553-6831-4940-8E53-B47809156488}" type="sibTrans" cxnId="{E20258BD-D197-48F8-BEB6-7043C962FE3F}">
      <dgm:prSet/>
      <dgm:spPr/>
      <dgm:t>
        <a:bodyPr/>
        <a:lstStyle/>
        <a:p>
          <a:endParaRPr lang="es-ES"/>
        </a:p>
      </dgm:t>
    </dgm:pt>
    <dgm:pt modelId="{B5EBC287-5C36-466A-B2EC-4FC99056AED0}" type="pres">
      <dgm:prSet presAssocID="{4F2F5E79-013F-4FC8-ABA4-48D7FE836EEF}" presName="linear" presStyleCnt="0">
        <dgm:presLayoutVars>
          <dgm:animLvl val="lvl"/>
          <dgm:resizeHandles val="exact"/>
        </dgm:presLayoutVars>
      </dgm:prSet>
      <dgm:spPr/>
    </dgm:pt>
    <dgm:pt modelId="{2CD2DA88-A9BC-467D-8EC4-AC4034135B23}" type="pres">
      <dgm:prSet presAssocID="{FA31FE51-2BD4-4852-9607-59566F377308}" presName="parentText" presStyleLbl="node1" presStyleIdx="0" presStyleCnt="1" custLinFactNeighborX="12931" custLinFactNeighborY="-40242">
        <dgm:presLayoutVars>
          <dgm:chMax val="0"/>
          <dgm:bulletEnabled val="1"/>
        </dgm:presLayoutVars>
      </dgm:prSet>
      <dgm:spPr/>
    </dgm:pt>
  </dgm:ptLst>
  <dgm:cxnLst>
    <dgm:cxn modelId="{51349910-A230-43DF-A8FE-372FAE9EC7CF}" type="presOf" srcId="{FA31FE51-2BD4-4852-9607-59566F377308}" destId="{2CD2DA88-A9BC-467D-8EC4-AC4034135B23}" srcOrd="0" destOrd="0" presId="urn:microsoft.com/office/officeart/2005/8/layout/vList2"/>
    <dgm:cxn modelId="{7E42C75F-6167-4F4C-957A-7BB4AB1BB799}" type="presOf" srcId="{4F2F5E79-013F-4FC8-ABA4-48D7FE836EEF}" destId="{B5EBC287-5C36-466A-B2EC-4FC99056AED0}" srcOrd="0" destOrd="0" presId="urn:microsoft.com/office/officeart/2005/8/layout/vList2"/>
    <dgm:cxn modelId="{E20258BD-D197-48F8-BEB6-7043C962FE3F}" srcId="{4F2F5E79-013F-4FC8-ABA4-48D7FE836EEF}" destId="{FA31FE51-2BD4-4852-9607-59566F377308}" srcOrd="0" destOrd="0" parTransId="{04E591FF-788F-4916-B6C5-20F7F21512EC}" sibTransId="{43BD4553-6831-4940-8E53-B47809156488}"/>
    <dgm:cxn modelId="{43EE3B3B-58F5-4AA9-B728-009ADBB84FF9}" type="presParOf" srcId="{B5EBC287-5C36-466A-B2EC-4FC99056AED0}" destId="{2CD2DA88-A9BC-467D-8EC4-AC4034135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7D2AF-FAF0-43DB-96B0-D95D2CC84A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31E8123-5FC7-4580-BB80-31B9E7F25B1B}">
      <dgm:prSet phldrT="[Texto]" custT="1"/>
      <dgm:spPr/>
      <dgm:t>
        <a:bodyPr/>
        <a:lstStyle/>
        <a:p>
          <a:r>
            <a:rPr lang="es-ES" sz="3200" dirty="0"/>
            <a:t>Responsabilidad</a:t>
          </a:r>
        </a:p>
      </dgm:t>
    </dgm:pt>
    <dgm:pt modelId="{BD105A52-12C7-4A93-B53C-D8D607B3EA5B}" type="parTrans" cxnId="{31F22981-8543-4B41-ADF3-47B5001F2B28}">
      <dgm:prSet/>
      <dgm:spPr/>
      <dgm:t>
        <a:bodyPr/>
        <a:lstStyle/>
        <a:p>
          <a:endParaRPr lang="es-ES"/>
        </a:p>
      </dgm:t>
    </dgm:pt>
    <dgm:pt modelId="{94C8F230-13B3-4366-8F4F-28BF7C98B4FD}" type="sibTrans" cxnId="{31F22981-8543-4B41-ADF3-47B5001F2B28}">
      <dgm:prSet/>
      <dgm:spPr/>
      <dgm:t>
        <a:bodyPr/>
        <a:lstStyle/>
        <a:p>
          <a:endParaRPr lang="es-ES"/>
        </a:p>
      </dgm:t>
    </dgm:pt>
    <dgm:pt modelId="{2BD53203-CB12-493F-AF39-63A1C922F69F}" type="pres">
      <dgm:prSet presAssocID="{C607D2AF-FAF0-43DB-96B0-D95D2CC84A2D}" presName="linear" presStyleCnt="0">
        <dgm:presLayoutVars>
          <dgm:animLvl val="lvl"/>
          <dgm:resizeHandles val="exact"/>
        </dgm:presLayoutVars>
      </dgm:prSet>
      <dgm:spPr/>
    </dgm:pt>
    <dgm:pt modelId="{ADBC469A-D589-4DF2-8CB7-D4EAF07C2021}" type="pres">
      <dgm:prSet presAssocID="{231E8123-5FC7-4580-BB80-31B9E7F25B1B}" presName="parentText" presStyleLbl="node1" presStyleIdx="0" presStyleCnt="1" custLinFactNeighborX="4741" custLinFactNeighborY="-5058">
        <dgm:presLayoutVars>
          <dgm:chMax val="0"/>
          <dgm:bulletEnabled val="1"/>
        </dgm:presLayoutVars>
      </dgm:prSet>
      <dgm:spPr/>
    </dgm:pt>
  </dgm:ptLst>
  <dgm:cxnLst>
    <dgm:cxn modelId="{31F22981-8543-4B41-ADF3-47B5001F2B28}" srcId="{C607D2AF-FAF0-43DB-96B0-D95D2CC84A2D}" destId="{231E8123-5FC7-4580-BB80-31B9E7F25B1B}" srcOrd="0" destOrd="0" parTransId="{BD105A52-12C7-4A93-B53C-D8D607B3EA5B}" sibTransId="{94C8F230-13B3-4366-8F4F-28BF7C98B4FD}"/>
    <dgm:cxn modelId="{14B503E6-C281-4B19-8AA8-3558CBEF7AF9}" type="presOf" srcId="{231E8123-5FC7-4580-BB80-31B9E7F25B1B}" destId="{ADBC469A-D589-4DF2-8CB7-D4EAF07C2021}" srcOrd="0" destOrd="0" presId="urn:microsoft.com/office/officeart/2005/8/layout/vList2"/>
    <dgm:cxn modelId="{AE590DF7-A1B1-45F4-97DB-37AFF407223F}" type="presOf" srcId="{C607D2AF-FAF0-43DB-96B0-D95D2CC84A2D}" destId="{2BD53203-CB12-493F-AF39-63A1C922F69F}" srcOrd="0" destOrd="0" presId="urn:microsoft.com/office/officeart/2005/8/layout/vList2"/>
    <dgm:cxn modelId="{698A34A2-1916-410D-BA0D-9BF1F4B000BB}" type="presParOf" srcId="{2BD53203-CB12-493F-AF39-63A1C922F69F}" destId="{ADBC469A-D589-4DF2-8CB7-D4EAF07C20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s-ES" dirty="0"/>
            <a:t>Paso 1 </a:t>
          </a:r>
          <a:br>
            <a:rPr lang="es-ES" dirty="0"/>
          </a:br>
          <a:r>
            <a:rPr lang="es-ES" dirty="0"/>
            <a:t>REGISTRO</a:t>
          </a: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es-ES" noProof="0" dirty="0"/>
            <a:t>Paso</a:t>
          </a:r>
          <a:r>
            <a:rPr lang="es-ES" dirty="0"/>
            <a:t> 2</a:t>
          </a:r>
          <a:br>
            <a:rPr lang="es-ES" dirty="0"/>
          </a:br>
          <a:r>
            <a:rPr lang="es-ES" dirty="0"/>
            <a:t>PUBLICAR OFERTA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es-ES" dirty="0"/>
            <a:t>Paso 3</a:t>
          </a:r>
          <a:br>
            <a:rPr lang="es-ES" dirty="0"/>
          </a:br>
          <a:r>
            <a:rPr lang="es-ES" dirty="0"/>
            <a:t>ENTABLAR CONTACTO</a:t>
          </a: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es-ES" dirty="0"/>
            <a:t>Paso 4</a:t>
          </a:r>
          <a:br>
            <a:rPr lang="es-ES" dirty="0"/>
          </a:br>
          <a:r>
            <a:rPr lang="es-ES" dirty="0"/>
            <a:t>ACEPTAR OFERTA</a:t>
          </a:r>
          <a:endParaRPr lang="es-ES" dirty="0"/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es-ES" dirty="0"/>
            <a:t>Paso 5</a:t>
          </a:r>
          <a:br>
            <a:rPr lang="es-ES" dirty="0"/>
          </a:br>
          <a:r>
            <a:rPr lang="es-ES" dirty="0"/>
            <a:t>NUEVO HOGAR PARA LA MASCOTA</a:t>
          </a: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Nexo entre el dueño actual y el futuro dueño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Dueño actual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LinFactNeighborY="-80188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Dueño futuro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ScaleY="107773" custLinFactX="60645" custLinFactNeighborX="100000" custLinFactNeighborY="-6859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r>
            <a:rPr lang="es-ES" dirty="0"/>
            <a:t>Buscamos ser una plataforma fiable de adopción de mascotas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-351" custLinFactNeighborY="-13751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r>
            <a:rPr lang="es-ES" dirty="0"/>
            <a:t>Sistema de puntuación y comentarios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337" custLinFactNeighborY="-15472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8804-9A85-4E2D-897D-E0C3FE40E146}">
      <dsp:nvSpPr>
        <dsp:cNvPr id="0" name=""/>
        <dsp:cNvSpPr/>
      </dsp:nvSpPr>
      <dsp:spPr>
        <a:xfrm>
          <a:off x="1406760" y="2844863"/>
          <a:ext cx="4783019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400 mascotas abandonadas al día</a:t>
          </a:r>
        </a:p>
      </dsp:txBody>
      <dsp:txXfrm>
        <a:off x="1469872" y="2907975"/>
        <a:ext cx="4656795" cy="116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2DA88-A9BC-467D-8EC4-AC4034135B23}">
      <dsp:nvSpPr>
        <dsp:cNvPr id="0" name=""/>
        <dsp:cNvSpPr/>
      </dsp:nvSpPr>
      <dsp:spPr>
        <a:xfrm>
          <a:off x="0" y="0"/>
          <a:ext cx="4079631" cy="174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Tener una mascota siempre parece algo idílico</a:t>
          </a:r>
        </a:p>
      </dsp:txBody>
      <dsp:txXfrm>
        <a:off x="85373" y="85373"/>
        <a:ext cx="3908885" cy="1578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469A-D589-4DF2-8CB7-D4EAF07C2021}">
      <dsp:nvSpPr>
        <dsp:cNvPr id="0" name=""/>
        <dsp:cNvSpPr/>
      </dsp:nvSpPr>
      <dsp:spPr>
        <a:xfrm>
          <a:off x="0" y="204888"/>
          <a:ext cx="49149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Responsabilidad</a:t>
          </a:r>
        </a:p>
      </dsp:txBody>
      <dsp:txXfrm>
        <a:off x="59399" y="264287"/>
        <a:ext cx="47961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1 </a:t>
          </a:r>
          <a:br>
            <a:rPr lang="es-ES" sz="2000" kern="1200" dirty="0"/>
          </a:br>
          <a:r>
            <a:rPr lang="es-ES" sz="2000" kern="1200" dirty="0"/>
            <a:t>REGISTRO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Paso</a:t>
          </a:r>
          <a:r>
            <a:rPr lang="es-ES" sz="2000" kern="1200" dirty="0"/>
            <a:t> 2</a:t>
          </a:r>
          <a:br>
            <a:rPr lang="es-ES" sz="2000" kern="1200" dirty="0"/>
          </a:br>
          <a:r>
            <a:rPr lang="es-ES" sz="2000" kern="1200" dirty="0"/>
            <a:t>PUBLICAR OFERTA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3</a:t>
          </a:r>
          <a:br>
            <a:rPr lang="es-ES" sz="2000" kern="1200" dirty="0"/>
          </a:br>
          <a:r>
            <a:rPr lang="es-ES" sz="2000" kern="1200" dirty="0"/>
            <a:t>ENTABLAR CONTACTO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4</a:t>
          </a:r>
          <a:br>
            <a:rPr lang="es-ES" sz="2000" kern="1200" dirty="0"/>
          </a:br>
          <a:r>
            <a:rPr lang="es-ES" sz="2000" kern="1200" dirty="0"/>
            <a:t>ACEPTAR OFERTA</a:t>
          </a:r>
          <a:endParaRPr lang="es-ES" sz="2000" kern="1200" dirty="0"/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5</a:t>
          </a:r>
          <a:br>
            <a:rPr lang="es-ES" sz="2000" kern="1200" dirty="0"/>
          </a:br>
          <a:r>
            <a:rPr lang="es-ES" sz="2000" kern="1200" dirty="0"/>
            <a:t>NUEVO HOGAR PARA LA MASCOTA</a:t>
          </a:r>
        </a:p>
      </dsp:txBody>
      <dsp:txXfrm>
        <a:off x="7811898" y="514114"/>
        <a:ext cx="1560201" cy="136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3482"/>
          <a:ext cx="4088423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Nexo entre el dueño actual y el futuro dueño</a:t>
          </a:r>
        </a:p>
      </dsp:txBody>
      <dsp:txXfrm>
        <a:off x="56315" y="59797"/>
        <a:ext cx="3975793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088423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/>
            <a:t>Dueño actual</a:t>
          </a:r>
        </a:p>
      </dsp:txBody>
      <dsp:txXfrm>
        <a:off x="58543" y="58543"/>
        <a:ext cx="3971337" cy="108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088423" cy="1292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/>
            <a:t>Dueño futuro</a:t>
          </a:r>
        </a:p>
      </dsp:txBody>
      <dsp:txXfrm>
        <a:off x="63093" y="63093"/>
        <a:ext cx="3962237" cy="11662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5011615" cy="2144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Buscamos ser una plataforma fiable de adopción de mascotas</a:t>
          </a:r>
        </a:p>
      </dsp:txBody>
      <dsp:txXfrm>
        <a:off x="104691" y="104691"/>
        <a:ext cx="4802233" cy="19352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0"/>
          <a:ext cx="5213838" cy="1901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Sistema de puntuación y comentarios</a:t>
          </a:r>
        </a:p>
      </dsp:txBody>
      <dsp:txXfrm>
        <a:off x="92848" y="92848"/>
        <a:ext cx="5028142" cy="171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11/03/2017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34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972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63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0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2F3A23-5D3B-4EEB-8401-67C1E1C4E4F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9052A6-8551-477B-8111-1FB3EA9618C2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BECAFB-4914-413C-8EDD-C4819D72CDD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4BC01-8283-4412-A750-9470ADB35F6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F2D004-E54C-407F-AA91-4A221359DF9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BCA44-E97A-4819-ABB4-139F749845E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8CC6E-A133-489E-9766-03A4B67A1467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8610-5182-441B-90C7-6A4A9A84C43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61E41A-78BD-485B-9134-D3B10F21247A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0D475-64E7-4F7A-9EEE-3B47B54E107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2E6CD-E62C-485A-AEE5-F467C10A2B5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56" y="1803155"/>
            <a:ext cx="2056423" cy="1604974"/>
          </a:xfrm>
          <a:prstGeom prst="rect">
            <a:avLst/>
          </a:prstGeom>
          <a:effectLst>
            <a:reflection endPos="0" dist="50800" dir="5400000" sy="-100000" algn="bl" rotWithShape="0"/>
            <a:softEdge rad="5207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BlaBlaPet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 nueva forma de adopción y cuidado de mascotas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9858520"/>
              </p:ext>
            </p:extLst>
          </p:nvPr>
        </p:nvGraphicFramePr>
        <p:xfrm>
          <a:off x="2734406" y="1342559"/>
          <a:ext cx="6682155" cy="510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85237896"/>
              </p:ext>
            </p:extLst>
          </p:nvPr>
        </p:nvGraphicFramePr>
        <p:xfrm>
          <a:off x="571499" y="1705708"/>
          <a:ext cx="4079631" cy="174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756000957"/>
              </p:ext>
            </p:extLst>
          </p:nvPr>
        </p:nvGraphicFramePr>
        <p:xfrm>
          <a:off x="6726116" y="1767255"/>
          <a:ext cx="4914900" cy="174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posición de contenido 14" descr="Diagrama de procesos de nivel superior en el que se muestran 5 pasos en orden ascend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48253"/>
              </p:ext>
            </p:extLst>
          </p:nvPr>
        </p:nvGraphicFramePr>
        <p:xfrm>
          <a:off x="2428021" y="1855177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10146373"/>
              </p:ext>
            </p:extLst>
          </p:nvPr>
        </p:nvGraphicFramePr>
        <p:xfrm>
          <a:off x="263770" y="1688124"/>
          <a:ext cx="4088423" cy="116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58727511"/>
              </p:ext>
            </p:extLst>
          </p:nvPr>
        </p:nvGraphicFramePr>
        <p:xfrm>
          <a:off x="263770" y="281354"/>
          <a:ext cx="4088423" cy="1222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053317835"/>
              </p:ext>
            </p:extLst>
          </p:nvPr>
        </p:nvGraphicFramePr>
        <p:xfrm>
          <a:off x="7492390" y="281353"/>
          <a:ext cx="4088423" cy="1292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60485" y="1820006"/>
            <a:ext cx="408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duro tener que separarte de tu mascota, y quieres que en su nuevo hogar tenga una buena calidad de vida y esté bien cuidada.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562728" y="1820007"/>
            <a:ext cx="408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Siempre has querido tener una mascota, pero no habías tenido la oportunidad. Ahora puedes tenerla, y ayudarás a alguien que lo necesita.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156438" y="3336856"/>
            <a:ext cx="5372100" cy="1578219"/>
            <a:chOff x="0" y="0"/>
            <a:chExt cx="4088423" cy="1292467"/>
          </a:xfrm>
        </p:grpSpPr>
        <p:sp>
          <p:nvSpPr>
            <p:cNvPr id="17" name="Rectángulo: esquinas redondeadas 16"/>
            <p:cNvSpPr/>
            <p:nvPr/>
          </p:nvSpPr>
          <p:spPr>
            <a:xfrm>
              <a:off x="0" y="0"/>
              <a:ext cx="4088423" cy="129246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: esquinas redondeadas 4"/>
            <p:cNvSpPr txBox="1"/>
            <p:nvPr/>
          </p:nvSpPr>
          <p:spPr>
            <a:xfrm>
              <a:off x="63093" y="63093"/>
              <a:ext cx="3962237" cy="1166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200" kern="1200" dirty="0"/>
                <a:t>Acabar con los abandonos animales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10329016"/>
              </p:ext>
            </p:extLst>
          </p:nvPr>
        </p:nvGraphicFramePr>
        <p:xfrm>
          <a:off x="228600" y="659423"/>
          <a:ext cx="5011615" cy="214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780347521"/>
              </p:ext>
            </p:extLst>
          </p:nvPr>
        </p:nvGraphicFramePr>
        <p:xfrm>
          <a:off x="6734908" y="1613388"/>
          <a:ext cx="5213838" cy="194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3708888" y="3999072"/>
            <a:ext cx="5213838" cy="1901994"/>
            <a:chOff x="0" y="0"/>
            <a:chExt cx="5213838" cy="1901994"/>
          </a:xfrm>
        </p:grpSpPr>
        <p:sp>
          <p:nvSpPr>
            <p:cNvPr id="17" name="Rectángulo: esquinas redondeadas 16"/>
            <p:cNvSpPr/>
            <p:nvPr/>
          </p:nvSpPr>
          <p:spPr>
            <a:xfrm>
              <a:off x="0" y="0"/>
              <a:ext cx="5213838" cy="19019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: esquinas redondeadas 4"/>
            <p:cNvSpPr txBox="1"/>
            <p:nvPr/>
          </p:nvSpPr>
          <p:spPr>
            <a:xfrm>
              <a:off x="92848" y="92848"/>
              <a:ext cx="5028142" cy="17162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400" kern="1200" dirty="0"/>
                <a:t>Para mejorar la calidad de los cuidadores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7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922750"/>
      </p:ext>
    </p:extLst>
  </p:cSld>
  <p:clrMapOvr>
    <a:masterClrMapping/>
  </p:clrMapOvr>
</p:sld>
</file>

<file path=ppt/theme/theme1.xml><?xml version="1.0" encoding="utf-8"?>
<a:theme xmlns:a="http://schemas.openxmlformats.org/drawingml/2006/main" name="Niños jug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3_TF03461883_TF03461883.potx" id="{7E51FD36-221A-40E9-B563-1B1438601F37}" vid="{C48C6374-1D00-407F-A436-D7B12AD3050E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presentación para el ámbito educativo de unos niños jugando (ilustración animada, pantalla panorámica)</Template>
  <TotalTime>121</TotalTime>
  <Words>131</Words>
  <Application>Microsoft Office PowerPoint</Application>
  <PresentationFormat>Panorámica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Euphemia</vt:lpstr>
      <vt:lpstr>Wingdings</vt:lpstr>
      <vt:lpstr>Niños jugando 16x9</vt:lpstr>
      <vt:lpstr>BlaBlaPet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BlaBlaPet</dc:title>
  <dc:creator>César Francisco San Nicolás Martínez</dc:creator>
  <cp:lastModifiedBy>César Francisco San Nicolás Martínez</cp:lastModifiedBy>
  <cp:revision>24</cp:revision>
  <dcterms:created xsi:type="dcterms:W3CDTF">2017-03-11T09:04:04Z</dcterms:created>
  <dcterms:modified xsi:type="dcterms:W3CDTF">2017-03-11T11:05:39Z</dcterms:modified>
</cp:coreProperties>
</file>