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6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78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3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1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0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8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6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8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7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BFF6-5625-4BB1-8104-57789BF34605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7327-B6F4-40B0-9580-8EC71CA9CC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44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80388" y="109057"/>
            <a:ext cx="2172749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INICIO</a:t>
            </a: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4892877" y="1512812"/>
            <a:ext cx="1547769" cy="43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AVANZA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4756556" y="2711040"/>
            <a:ext cx="1820410" cy="74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EVITAR OBSTACULOS</a:t>
            </a:r>
            <a:endParaRPr lang="en-GB" sz="1200" dirty="0"/>
          </a:p>
        </p:txBody>
      </p:sp>
      <p:cxnSp>
        <p:nvCxnSpPr>
          <p:cNvPr id="8" name="Conector recto de flecha 7"/>
          <p:cNvCxnSpPr>
            <a:stCxn id="4" idx="2"/>
            <a:endCxn id="5" idx="0"/>
          </p:cNvCxnSpPr>
          <p:nvPr/>
        </p:nvCxnSpPr>
        <p:spPr>
          <a:xfrm flipH="1">
            <a:off x="5666762" y="922789"/>
            <a:ext cx="1" cy="590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5" idx="2"/>
            <a:endCxn id="6" idx="0"/>
          </p:cNvCxnSpPr>
          <p:nvPr/>
        </p:nvCxnSpPr>
        <p:spPr>
          <a:xfrm flipH="1">
            <a:off x="5666761" y="1944848"/>
            <a:ext cx="1" cy="766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endCxn id="5" idx="3"/>
          </p:cNvCxnSpPr>
          <p:nvPr/>
        </p:nvCxnSpPr>
        <p:spPr>
          <a:xfrm rot="5400000" flipH="1" flipV="1">
            <a:off x="5609787" y="1785804"/>
            <a:ext cx="887832" cy="773885"/>
          </a:xfrm>
          <a:prstGeom prst="bentConnector4">
            <a:avLst>
              <a:gd name="adj1" fmla="val 37835"/>
              <a:gd name="adj2" fmla="val 2628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/>
          <p:cNvGrpSpPr/>
          <p:nvPr/>
        </p:nvGrpSpPr>
        <p:grpSpPr>
          <a:xfrm>
            <a:off x="2934400" y="121296"/>
            <a:ext cx="6489268" cy="6178138"/>
            <a:chOff x="2934400" y="121296"/>
            <a:chExt cx="6489268" cy="6178138"/>
          </a:xfrm>
        </p:grpSpPr>
        <p:sp>
          <p:nvSpPr>
            <p:cNvPr id="4" name="Rectángulo 3"/>
            <p:cNvSpPr/>
            <p:nvPr/>
          </p:nvSpPr>
          <p:spPr>
            <a:xfrm>
              <a:off x="5031292" y="1126227"/>
              <a:ext cx="1409345" cy="439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>
                  <a:solidFill>
                    <a:schemeClr val="tx1"/>
                  </a:solidFill>
                </a:rPr>
                <a:t>INICIO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962087" y="1965818"/>
              <a:ext cx="1547769" cy="4320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AVANZA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825766" y="3164046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EVITAR OBSTACULOS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ector recto de flecha 7"/>
            <p:cNvCxnSpPr>
              <a:stCxn id="4" idx="2"/>
              <a:endCxn id="5" idx="0"/>
            </p:cNvCxnSpPr>
            <p:nvPr/>
          </p:nvCxnSpPr>
          <p:spPr>
            <a:xfrm>
              <a:off x="5735965" y="1565954"/>
              <a:ext cx="7" cy="399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>
              <a:stCxn id="5" idx="2"/>
              <a:endCxn id="6" idx="0"/>
            </p:cNvCxnSpPr>
            <p:nvPr/>
          </p:nvCxnSpPr>
          <p:spPr>
            <a:xfrm flipH="1">
              <a:off x="5735971" y="2397854"/>
              <a:ext cx="1" cy="766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r 14"/>
            <p:cNvCxnSpPr>
              <a:endCxn id="5" idx="3"/>
            </p:cNvCxnSpPr>
            <p:nvPr/>
          </p:nvCxnSpPr>
          <p:spPr>
            <a:xfrm rot="5400000" flipH="1" flipV="1">
              <a:off x="5678997" y="2238810"/>
              <a:ext cx="887832" cy="773885"/>
            </a:xfrm>
            <a:prstGeom prst="bentConnector4">
              <a:avLst>
                <a:gd name="adj1" fmla="val 37835"/>
                <a:gd name="adj2" fmla="val 31598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/>
            <p:cNvSpPr/>
            <p:nvPr/>
          </p:nvSpPr>
          <p:spPr>
            <a:xfrm>
              <a:off x="4962085" y="4520261"/>
              <a:ext cx="1547769" cy="4320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AVANZA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ctor recto de flecha 9"/>
            <p:cNvCxnSpPr>
              <a:stCxn id="6" idx="2"/>
              <a:endCxn id="9" idx="0"/>
            </p:cNvCxnSpPr>
            <p:nvPr/>
          </p:nvCxnSpPr>
          <p:spPr>
            <a:xfrm flipH="1">
              <a:off x="5735970" y="3909270"/>
              <a:ext cx="1" cy="6109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/>
            <p:cNvSpPr/>
            <p:nvPr/>
          </p:nvSpPr>
          <p:spPr>
            <a:xfrm>
              <a:off x="4962084" y="5737365"/>
              <a:ext cx="1547769" cy="5620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SEGUIR PARED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cto de flecha 13"/>
            <p:cNvCxnSpPr>
              <a:stCxn id="9" idx="2"/>
              <a:endCxn id="13" idx="0"/>
            </p:cNvCxnSpPr>
            <p:nvPr/>
          </p:nvCxnSpPr>
          <p:spPr>
            <a:xfrm flipH="1">
              <a:off x="5735969" y="4952297"/>
              <a:ext cx="1" cy="785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13" idx="1"/>
              <a:endCxn id="6" idx="1"/>
            </p:cNvCxnSpPr>
            <p:nvPr/>
          </p:nvCxnSpPr>
          <p:spPr>
            <a:xfrm rot="10800000">
              <a:off x="4825766" y="3536658"/>
              <a:ext cx="136318" cy="2481742"/>
            </a:xfrm>
            <a:prstGeom prst="bentConnector3">
              <a:avLst>
                <a:gd name="adj1" fmla="val 91386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33"/>
            <p:cNvSpPr/>
            <p:nvPr/>
          </p:nvSpPr>
          <p:spPr>
            <a:xfrm>
              <a:off x="5031293" y="121296"/>
              <a:ext cx="1409345" cy="439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angular 34"/>
            <p:cNvCxnSpPr>
              <a:stCxn id="13" idx="2"/>
              <a:endCxn id="34" idx="3"/>
            </p:cNvCxnSpPr>
            <p:nvPr/>
          </p:nvCxnSpPr>
          <p:spPr>
            <a:xfrm rot="5400000" flipH="1" flipV="1">
              <a:off x="3109166" y="2967962"/>
              <a:ext cx="5958274" cy="704669"/>
            </a:xfrm>
            <a:prstGeom prst="bentConnector4">
              <a:avLst>
                <a:gd name="adj1" fmla="val -3837"/>
                <a:gd name="adj2" fmla="val 42440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stCxn id="34" idx="2"/>
              <a:endCxn id="4" idx="0"/>
            </p:cNvCxnSpPr>
            <p:nvPr/>
          </p:nvCxnSpPr>
          <p:spPr>
            <a:xfrm flipH="1">
              <a:off x="5735965" y="561023"/>
              <a:ext cx="1" cy="565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5735964" y="712820"/>
              <a:ext cx="5661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Run =1</a:t>
              </a:r>
              <a:endParaRPr lang="en-GB" sz="1050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4962084" y="2813653"/>
              <a:ext cx="7601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Peligro = 1</a:t>
              </a:r>
              <a:endParaRPr lang="en-GB" sz="105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377104" y="2362322"/>
              <a:ext cx="7601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Peligro = 0</a:t>
              </a:r>
              <a:endParaRPr lang="en-GB" sz="105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934400" y="4751507"/>
              <a:ext cx="7601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Peligro = 1</a:t>
              </a:r>
              <a:endParaRPr lang="en-GB" sz="105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719420" y="5217873"/>
              <a:ext cx="7601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Peligro = 0</a:t>
              </a:r>
              <a:endParaRPr lang="en-GB" sz="105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8793367" y="3409700"/>
              <a:ext cx="6303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Stop = 1</a:t>
              </a:r>
              <a:endParaRPr lang="en-GB" sz="1050" dirty="0"/>
            </a:p>
          </p:txBody>
        </p:sp>
        <p:cxnSp>
          <p:nvCxnSpPr>
            <p:cNvPr id="77" name="Conector angular 76"/>
            <p:cNvCxnSpPr>
              <a:stCxn id="13" idx="3"/>
              <a:endCxn id="9" idx="3"/>
            </p:cNvCxnSpPr>
            <p:nvPr/>
          </p:nvCxnSpPr>
          <p:spPr>
            <a:xfrm flipV="1">
              <a:off x="6509853" y="4736279"/>
              <a:ext cx="1" cy="1282121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5671199" y="834992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5671198" y="2940611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6654655" y="5344831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3639068" y="4878465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8663838" y="3536658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8137248" y="2489280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21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>
          <a:xfrm>
            <a:off x="1075634" y="905308"/>
            <a:ext cx="9400110" cy="4239933"/>
            <a:chOff x="1075634" y="905308"/>
            <a:chExt cx="9400110" cy="4239933"/>
          </a:xfrm>
        </p:grpSpPr>
        <p:sp>
          <p:nvSpPr>
            <p:cNvPr id="9" name="Rectángulo 8"/>
            <p:cNvSpPr/>
            <p:nvPr/>
          </p:nvSpPr>
          <p:spPr>
            <a:xfrm>
              <a:off x="4834155" y="905308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EVITAR OBSTACULOS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834155" y="2215389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Obtener ángulo (</a:t>
              </a:r>
              <a:r>
                <a:rPr lang="es-ES" sz="2000" dirty="0" err="1" smtClean="0">
                  <a:solidFill>
                    <a:schemeClr val="tx1"/>
                  </a:solidFill>
                </a:rPr>
                <a:t>odom</a:t>
              </a:r>
              <a:r>
                <a:rPr lang="es-ES" sz="2000" dirty="0" smtClean="0">
                  <a:solidFill>
                    <a:schemeClr val="tx1"/>
                  </a:solidFill>
                </a:rPr>
                <a:t>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134609" y="4400017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Girar a 0º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781334" y="4400017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Girar a 90º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218334" y="4400017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Girar a 180º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8655334" y="4387424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Girar a 270º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onector angular 18"/>
            <p:cNvCxnSpPr>
              <a:stCxn id="10" idx="2"/>
              <a:endCxn id="12" idx="0"/>
            </p:cNvCxnSpPr>
            <p:nvPr/>
          </p:nvCxnSpPr>
          <p:spPr>
            <a:xfrm rot="5400000">
              <a:off x="3174885" y="1830542"/>
              <a:ext cx="1439404" cy="36995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/>
            <p:cNvCxnSpPr>
              <a:stCxn id="10" idx="2"/>
              <a:endCxn id="18" idx="0"/>
            </p:cNvCxnSpPr>
            <p:nvPr/>
          </p:nvCxnSpPr>
          <p:spPr>
            <a:xfrm rot="16200000" flipH="1">
              <a:off x="6941544" y="1763428"/>
              <a:ext cx="1426811" cy="38211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r 21"/>
            <p:cNvCxnSpPr>
              <a:stCxn id="10" idx="2"/>
              <a:endCxn id="16" idx="0"/>
            </p:cNvCxnSpPr>
            <p:nvPr/>
          </p:nvCxnSpPr>
          <p:spPr>
            <a:xfrm rot="5400000">
              <a:off x="4498248" y="3153905"/>
              <a:ext cx="1439404" cy="1052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5716747" y="2988225"/>
              <a:ext cx="1439404" cy="13841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1075634" y="3937795"/>
              <a:ext cx="9044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Ángulo = 270</a:t>
              </a:r>
              <a:endParaRPr lang="en-GB" sz="1050" dirty="0"/>
            </a:p>
          </p:txBody>
        </p:sp>
        <p:cxnSp>
          <p:nvCxnSpPr>
            <p:cNvPr id="33" name="Conector recto 32"/>
            <p:cNvCxnSpPr/>
            <p:nvPr/>
          </p:nvCxnSpPr>
          <p:spPr>
            <a:xfrm>
              <a:off x="1980049" y="4064753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4626774" y="4064753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7063774" y="4064753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9500072" y="4064753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stCxn id="9" idx="2"/>
              <a:endCxn id="10" idx="0"/>
            </p:cNvCxnSpPr>
            <p:nvPr/>
          </p:nvCxnSpPr>
          <p:spPr>
            <a:xfrm>
              <a:off x="5744360" y="1650532"/>
              <a:ext cx="0" cy="564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3886242" y="3937795"/>
              <a:ext cx="7665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Ángulo = 0</a:t>
              </a:r>
              <a:endParaRPr lang="en-GB" sz="1050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236822" y="3937795"/>
              <a:ext cx="8354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Ángulo = 90</a:t>
              </a:r>
              <a:endParaRPr lang="en-GB" sz="105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8655334" y="3937795"/>
              <a:ext cx="9044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Ángulo = 180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60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>
          <a:xfrm>
            <a:off x="1436360" y="871752"/>
            <a:ext cx="9400110" cy="4239933"/>
            <a:chOff x="1075634" y="905308"/>
            <a:chExt cx="9400110" cy="4239933"/>
          </a:xfrm>
        </p:grpSpPr>
        <p:sp>
          <p:nvSpPr>
            <p:cNvPr id="9" name="Rectángulo 8"/>
            <p:cNvSpPr/>
            <p:nvPr/>
          </p:nvSpPr>
          <p:spPr>
            <a:xfrm>
              <a:off x="4834155" y="905308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SEGUIR PARED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834155" y="2215389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Obtener ángulo (</a:t>
              </a:r>
              <a:r>
                <a:rPr lang="es-ES" sz="2000" dirty="0" err="1" smtClean="0">
                  <a:solidFill>
                    <a:schemeClr val="tx1"/>
                  </a:solidFill>
                </a:rPr>
                <a:t>odom</a:t>
              </a:r>
              <a:r>
                <a:rPr lang="es-ES" sz="2000" dirty="0" smtClean="0">
                  <a:solidFill>
                    <a:schemeClr val="tx1"/>
                  </a:solidFill>
                </a:rPr>
                <a:t>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134609" y="4400017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Girar a 180º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781334" y="4400017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Girar a 270º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218334" y="4400017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Girar a 0º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8655334" y="4387424"/>
              <a:ext cx="1820410" cy="745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Girar a 90º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onector angular 18"/>
            <p:cNvCxnSpPr>
              <a:stCxn id="10" idx="2"/>
              <a:endCxn id="12" idx="0"/>
            </p:cNvCxnSpPr>
            <p:nvPr/>
          </p:nvCxnSpPr>
          <p:spPr>
            <a:xfrm rot="5400000">
              <a:off x="3174885" y="1830542"/>
              <a:ext cx="1439404" cy="36995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/>
            <p:cNvCxnSpPr>
              <a:stCxn id="10" idx="2"/>
              <a:endCxn id="18" idx="0"/>
            </p:cNvCxnSpPr>
            <p:nvPr/>
          </p:nvCxnSpPr>
          <p:spPr>
            <a:xfrm rot="16200000" flipH="1">
              <a:off x="6941544" y="1763428"/>
              <a:ext cx="1426811" cy="38211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r 21"/>
            <p:cNvCxnSpPr>
              <a:stCxn id="10" idx="2"/>
              <a:endCxn id="16" idx="0"/>
            </p:cNvCxnSpPr>
            <p:nvPr/>
          </p:nvCxnSpPr>
          <p:spPr>
            <a:xfrm rot="5400000">
              <a:off x="4498248" y="3153905"/>
              <a:ext cx="1439404" cy="1052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5716747" y="2988225"/>
              <a:ext cx="1439404" cy="13841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1075634" y="3937795"/>
              <a:ext cx="9044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Ángulo = 270</a:t>
              </a:r>
              <a:endParaRPr lang="en-GB" sz="1050" dirty="0"/>
            </a:p>
          </p:txBody>
        </p:sp>
        <p:cxnSp>
          <p:nvCxnSpPr>
            <p:cNvPr id="33" name="Conector recto 32"/>
            <p:cNvCxnSpPr/>
            <p:nvPr/>
          </p:nvCxnSpPr>
          <p:spPr>
            <a:xfrm>
              <a:off x="1980049" y="4064753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4626774" y="4064753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7063774" y="4064753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9500072" y="4064753"/>
              <a:ext cx="129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stCxn id="9" idx="2"/>
              <a:endCxn id="10" idx="0"/>
            </p:cNvCxnSpPr>
            <p:nvPr/>
          </p:nvCxnSpPr>
          <p:spPr>
            <a:xfrm>
              <a:off x="5744360" y="1650532"/>
              <a:ext cx="0" cy="564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3886242" y="3937795"/>
              <a:ext cx="7665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Ángulo = 0</a:t>
              </a:r>
              <a:endParaRPr lang="en-GB" sz="1050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236822" y="3937795"/>
              <a:ext cx="8354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Ángulo = 90</a:t>
              </a:r>
              <a:endParaRPr lang="en-GB" sz="105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8655334" y="3937795"/>
              <a:ext cx="9044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Ángulo = 180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575607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92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Masa</dc:creator>
  <cp:lastModifiedBy>Sergio Masa</cp:lastModifiedBy>
  <cp:revision>4</cp:revision>
  <dcterms:created xsi:type="dcterms:W3CDTF">2019-05-24T06:55:36Z</dcterms:created>
  <dcterms:modified xsi:type="dcterms:W3CDTF">2019-05-24T07:37:51Z</dcterms:modified>
</cp:coreProperties>
</file>