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embeddedFontLst>
    <p:embeddedFont>
      <p:font typeface="Montserrat ExtraLight" panose="020B0604020202020204" charset="0"/>
      <p:regular r:id="rId4"/>
      <p:bold r:id="rId5"/>
      <p:italic r:id="rId6"/>
      <p:boldItalic r:id="rId7"/>
    </p:embeddedFont>
    <p:embeddedFont>
      <p:font typeface="Montserrat Light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874A3-EF52-48A2-9801-5EEC2C7FABB2}">
  <a:tblStyle styleId="{4BA874A3-EF52-48A2-9801-5EEC2C7FAB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3f01ad6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3f01ad6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122500" y="367600"/>
            <a:ext cx="4899001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000"/>
              <a:buFont typeface="Montserrat ExtraLight"/>
              <a:buNone/>
              <a:defRPr sz="2000" b="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5B961"/>
              </a:buClr>
              <a:buSzPts val="2400"/>
              <a:buFont typeface="Montserrat ExtraLight"/>
              <a:buNone/>
              <a:defRPr sz="2400">
                <a:solidFill>
                  <a:srgbClr val="D5B9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/>
          <p:nvPr/>
        </p:nvSpPr>
        <p:spPr>
          <a:xfrm>
            <a:off x="298049" y="706982"/>
            <a:ext cx="2076700" cy="192854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532290" y="577277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298049" y="2835715"/>
            <a:ext cx="4330562" cy="144733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Google Shape;325;p43"/>
          <p:cNvSpPr/>
          <p:nvPr/>
        </p:nvSpPr>
        <p:spPr>
          <a:xfrm>
            <a:off x="4738660" y="2471619"/>
            <a:ext cx="4027835" cy="180676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325;p43"/>
          <p:cNvSpPr/>
          <p:nvPr/>
        </p:nvSpPr>
        <p:spPr>
          <a:xfrm>
            <a:off x="4738661" y="413367"/>
            <a:ext cx="4027834" cy="186337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Google Shape;311;p43"/>
          <p:cNvSpPr/>
          <p:nvPr/>
        </p:nvSpPr>
        <p:spPr>
          <a:xfrm>
            <a:off x="2551911" y="706982"/>
            <a:ext cx="2076700" cy="192854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Google Shape;313;p43"/>
          <p:cNvSpPr/>
          <p:nvPr/>
        </p:nvSpPr>
        <p:spPr>
          <a:xfrm>
            <a:off x="2773680" y="589786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8" name="Google Shape;313;p43"/>
          <p:cNvSpPr/>
          <p:nvPr/>
        </p:nvSpPr>
        <p:spPr>
          <a:xfrm>
            <a:off x="5935996" y="296171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9" name="Google Shape;313;p43"/>
          <p:cNvSpPr/>
          <p:nvPr/>
        </p:nvSpPr>
        <p:spPr>
          <a:xfrm>
            <a:off x="1646749" y="2724368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0" name="Google Shape;313;p43"/>
          <p:cNvSpPr/>
          <p:nvPr/>
        </p:nvSpPr>
        <p:spPr>
          <a:xfrm>
            <a:off x="5935996" y="2362562"/>
            <a:ext cx="1633161" cy="234391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744328"/>
      </p:ext>
    </p:extLst>
  </p:cSld>
  <p:clrMapOvr>
    <a:masterClrMapping/>
  </p:clrMapOvr>
</p:sld>
</file>

<file path=ppt/theme/theme1.xml><?xml version="1.0" encoding="utf-8"?>
<a:theme xmlns:a="http://schemas.openxmlformats.org/drawingml/2006/main" name="Transport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5B961"/>
      </a:accent1>
      <a:accent2>
        <a:srgbClr val="D7D7D7"/>
      </a:accent2>
      <a:accent3>
        <a:srgbClr val="BF9000"/>
      </a:accent3>
      <a:accent4>
        <a:srgbClr val="FFE599"/>
      </a:accent4>
      <a:accent5>
        <a:srgbClr val="999999"/>
      </a:accent5>
      <a:accent6>
        <a:srgbClr val="666666"/>
      </a:accent6>
      <a:hlink>
        <a:srgbClr val="F8FA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Presentación en pantalla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Montserrat ExtraLight</vt:lpstr>
      <vt:lpstr>Montserrat Light</vt:lpstr>
      <vt:lpstr>Montserrat</vt:lpstr>
      <vt:lpstr>Transport App Pitch Deck by Slidesgo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APP</dc:title>
  <dc:creator>Sergio Manzo</dc:creator>
  <cp:lastModifiedBy>Sergio Manzano</cp:lastModifiedBy>
  <cp:revision>10</cp:revision>
  <dcterms:modified xsi:type="dcterms:W3CDTF">2022-08-15T13:53:19Z</dcterms:modified>
</cp:coreProperties>
</file>