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263-96B6-43C9-8A79-161AF0A4DBA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1682-C904-470B-99E0-B77373C62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263-96B6-43C9-8A79-161AF0A4DBA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1682-C904-470B-99E0-B77373C62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0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263-96B6-43C9-8A79-161AF0A4DBA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1682-C904-470B-99E0-B77373C62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263-96B6-43C9-8A79-161AF0A4DBA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1682-C904-470B-99E0-B77373C62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5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263-96B6-43C9-8A79-161AF0A4DBA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1682-C904-470B-99E0-B77373C62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5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263-96B6-43C9-8A79-161AF0A4DBA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1682-C904-470B-99E0-B77373C62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1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263-96B6-43C9-8A79-161AF0A4DBA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1682-C904-470B-99E0-B77373C62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263-96B6-43C9-8A79-161AF0A4DBA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1682-C904-470B-99E0-B77373C62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6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263-96B6-43C9-8A79-161AF0A4DBA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1682-C904-470B-99E0-B77373C62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5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263-96B6-43C9-8A79-161AF0A4DBA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1682-C904-470B-99E0-B77373C62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263-96B6-43C9-8A79-161AF0A4DBA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1682-C904-470B-99E0-B77373C62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7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EF263-96B6-43C9-8A79-161AF0A4DBA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71682-C904-470B-99E0-B77373C62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9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63872" y="898902"/>
            <a:ext cx="2084522" cy="30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1170122" y="898902"/>
            <a:ext cx="292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Ciudad de </a:t>
            </a:r>
            <a:r>
              <a:rPr lang="en-US" dirty="0" err="1" smtClean="0"/>
              <a:t>origen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170122" y="1423261"/>
            <a:ext cx="292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Ciudad de </a:t>
            </a:r>
            <a:r>
              <a:rPr lang="en-US" dirty="0" err="1" smtClean="0"/>
              <a:t>destino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3463872" y="1423261"/>
            <a:ext cx="2084522" cy="30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01068"/>
              </p:ext>
            </p:extLst>
          </p:nvPr>
        </p:nvGraphicFramePr>
        <p:xfrm>
          <a:off x="1875294" y="2006986"/>
          <a:ext cx="59203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758">
                  <a:extLst>
                    <a:ext uri="{9D8B030D-6E8A-4147-A177-3AD203B41FA5}">
                      <a16:colId xmlns:a16="http://schemas.microsoft.com/office/drawing/2014/main" val="174722484"/>
                    </a:ext>
                  </a:extLst>
                </a:gridCol>
                <a:gridCol w="1480089">
                  <a:extLst>
                    <a:ext uri="{9D8B030D-6E8A-4147-A177-3AD203B41FA5}">
                      <a16:colId xmlns:a16="http://schemas.microsoft.com/office/drawing/2014/main" val="3955922445"/>
                    </a:ext>
                  </a:extLst>
                </a:gridCol>
                <a:gridCol w="1101161">
                  <a:extLst>
                    <a:ext uri="{9D8B030D-6E8A-4147-A177-3AD203B41FA5}">
                      <a16:colId xmlns:a16="http://schemas.microsoft.com/office/drawing/2014/main" val="1127094864"/>
                    </a:ext>
                  </a:extLst>
                </a:gridCol>
                <a:gridCol w="682346">
                  <a:extLst>
                    <a:ext uri="{9D8B030D-6E8A-4147-A177-3AD203B41FA5}">
                      <a16:colId xmlns:a16="http://schemas.microsoft.com/office/drawing/2014/main" val="692213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Dublin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Madrid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Dif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71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Salario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7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Nivel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contaminacion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37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inmueble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overall_aqi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66901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80955"/>
              </p:ext>
            </p:extLst>
          </p:nvPr>
        </p:nvGraphicFramePr>
        <p:xfrm>
          <a:off x="1673816" y="4279595"/>
          <a:ext cx="73771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072">
                  <a:extLst>
                    <a:ext uri="{9D8B030D-6E8A-4147-A177-3AD203B41FA5}">
                      <a16:colId xmlns:a16="http://schemas.microsoft.com/office/drawing/2014/main" val="174722484"/>
                    </a:ext>
                  </a:extLst>
                </a:gridCol>
                <a:gridCol w="1604074">
                  <a:extLst>
                    <a:ext uri="{9D8B030D-6E8A-4147-A177-3AD203B41FA5}">
                      <a16:colId xmlns:a16="http://schemas.microsoft.com/office/drawing/2014/main" val="3955922445"/>
                    </a:ext>
                  </a:extLst>
                </a:gridCol>
                <a:gridCol w="1588577">
                  <a:extLst>
                    <a:ext uri="{9D8B030D-6E8A-4147-A177-3AD203B41FA5}">
                      <a16:colId xmlns:a16="http://schemas.microsoft.com/office/drawing/2014/main" val="1127094864"/>
                    </a:ext>
                  </a:extLst>
                </a:gridCol>
                <a:gridCol w="2549471">
                  <a:extLst>
                    <a:ext uri="{9D8B030D-6E8A-4147-A177-3AD203B41FA5}">
                      <a16:colId xmlns:a16="http://schemas.microsoft.com/office/drawing/2014/main" val="692213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Empresa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 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71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www.sknfdkgneoig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7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37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66901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8919275" y="1541993"/>
            <a:ext cx="227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Weather</a:t>
            </a:r>
          </a:p>
          <a:p>
            <a:r>
              <a:rPr lang="en-US" dirty="0" smtClean="0"/>
              <a:t>Pollution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31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44</Words>
  <Application>Microsoft Office PowerPoint</Application>
  <PresentationFormat>Panorámica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Manzano</dc:creator>
  <cp:lastModifiedBy>Sergio Manzano</cp:lastModifiedBy>
  <cp:revision>3</cp:revision>
  <dcterms:created xsi:type="dcterms:W3CDTF">2022-04-30T13:56:14Z</dcterms:created>
  <dcterms:modified xsi:type="dcterms:W3CDTF">2022-04-30T17:07:50Z</dcterms:modified>
</cp:coreProperties>
</file>