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87" r:id="rId6"/>
    <p:sldId id="288" r:id="rId7"/>
    <p:sldId id="284" r:id="rId8"/>
    <p:sldId id="285" r:id="rId9"/>
    <p:sldId id="28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embeddedFontLs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9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%3A10.1007%2Fs10723-015-9357-4.pdf?originUrl=http://link.springer.com/article/10.1007/s10723-015-9357-4&amp;token2=exp=1489917633~acl=/static/pdf/951/art%253A10.1007%252Fs10723-015-9357-4.pdf?originUrl%3Dhttp%3A%2F%2Flink.springer.com%2Farticle%2F10.1007%2F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erverfault.com/questions/tagged/muni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munin-monitori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icinga.com/" TargetMode="External"/><Relationship Id="rId5" Type="http://schemas.openxmlformats.org/officeDocument/2006/relationships/hyperlink" Target="https://github.com/icinga/wiki-archive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Munin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TG1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88" y="6166276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mun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77" y="6315562"/>
            <a:ext cx="1477518" cy="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Descripción del tipo de tecnología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Aspectos a tener en cuenta sobre la monitorización.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Munin</a:t>
            </a:r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http://munin-monitoring.org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Munin</a:t>
            </a:r>
            <a:r>
              <a:rPr lang="es-ES" sz="1200" dirty="0"/>
              <a:t>. En ella se encuentra todo lo relacionado a la tecnología: FAQ, zona de desarrollo,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foro de comunidad.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4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Munin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sultado de imagen de mun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76707"/>
            <a:ext cx="1477518" cy="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4853742" y="163797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026227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4853742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4758563" y="3254226"/>
            <a:ext cx="3090911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https://github.com/icinga/wiki-archive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74326" y="6404998"/>
            <a:ext cx="24657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http://munin-monitoring.org</a:t>
            </a:r>
            <a:endParaRPr lang="es-ES" sz="1200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58563" y="6403939"/>
            <a:ext cx="3666388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http://serverfault.com/questions/tagged/munin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1531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1260</Words>
  <Application>Microsoft Office PowerPoint</Application>
  <PresentationFormat>Presentación en pantalla (4:3)</PresentationFormat>
  <Paragraphs>174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Lato</vt:lpstr>
      <vt:lpstr>Raleway</vt:lpstr>
      <vt:lpstr>Late</vt:lpstr>
      <vt:lpstr>Calibri</vt:lpstr>
      <vt:lpstr>Arial</vt:lpstr>
      <vt:lpstr>Times New Roman</vt:lpstr>
      <vt:lpstr>Antonio template</vt:lpstr>
      <vt:lpstr>Monitorización: Icinga &amp; Munin  TG1</vt:lpstr>
      <vt:lpstr>¡Hola!</vt:lpstr>
      <vt:lpstr>1. Descripción del tipo de tecnología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Sergio Martín Miguez</cp:lastModifiedBy>
  <cp:revision>19</cp:revision>
  <dcterms:modified xsi:type="dcterms:W3CDTF">2017-03-19T15:51:39Z</dcterms:modified>
</cp:coreProperties>
</file>