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84" r:id="rId2"/>
    <p:sldId id="285" r:id="rId3"/>
    <p:sldId id="286" r:id="rId4"/>
  </p:sldIdLst>
  <p:sldSz cx="9144000" cy="6858000" type="screen4x3"/>
  <p:notesSz cx="6858000" cy="9144000"/>
  <p:embeddedFontLst>
    <p:embeddedFont>
      <p:font typeface="Raleway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79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springer.com/static/pdf/951/art:10.1007/s10723-015-9357-4.pdf?originUrl=http://link.springer.com/article/10.1007/s10723-015-9357-4&amp;token2=exp=1489917633~acl=/static/pdf/951/art%3A10.1007%2Fs10723-015-9357-4.pdf?originUrl%3Dhttp://link.springer.com/article/10.1007/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hyperlink" Target="https://www.openhub.net/p/PandoraF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orafms.com/" TargetMode="External"/><Relationship Id="rId5" Type="http://schemas.openxmlformats.org/officeDocument/2006/relationships/hyperlink" Target="https://www.icinga.com/" TargetMode="External"/><Relationship Id="rId4" Type="http://schemas.openxmlformats.org/officeDocument/2006/relationships/hyperlink" Target="https://github.com/icinga/wiki-archive" TargetMode="External"/><Relationship Id="rId9" Type="http://schemas.openxmlformats.org/officeDocument/2006/relationships/hyperlink" Target="https://www.openhub.net/p/icing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</a:t>
            </a:r>
            <a:r>
              <a:rPr lang="es-ES" dirty="0" err="1"/>
              <a:t>PandoraFMS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</a:t>
            </a:r>
            <a:r>
              <a:rPr lang="es-ES" sz="1200" dirty="0" err="1"/>
              <a:t>Icinga</a:t>
            </a:r>
            <a:r>
              <a:rPr lang="es-ES" sz="1200" dirty="0"/>
              <a:t>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1" y="2002537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Icinga</a:t>
            </a:r>
            <a:r>
              <a:rPr lang="es-ES" sz="1200" dirty="0"/>
              <a:t>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1732527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https://pandorafms.com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PandoraFMS</a:t>
            </a:r>
            <a:r>
              <a:rPr lang="es-ES" sz="1200" dirty="0"/>
              <a:t>. En ella se encuentra todo lo relacionado a la tecnología: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precios,  cursos de entrenamiento...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502275" y="4797254"/>
            <a:ext cx="2459101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PandoraFMS</a:t>
            </a:r>
            <a:endParaRPr lang="en" b="1" dirty="0"/>
          </a:p>
          <a:p>
            <a:pPr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502788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Icinga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3597966" y="1625778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769939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5597454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3502787" y="3254226"/>
            <a:ext cx="22813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icinga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18038" y="6404998"/>
            <a:ext cx="2215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https://pandorafms.com</a:t>
            </a:r>
            <a:endParaRPr lang="es-ES" sz="1200" i="1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02275" y="6403939"/>
            <a:ext cx="332334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https://www.openhub.net/p/PandoraFMS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ndora F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45332"/>
            <a:ext cx="2028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225"/>
          <p:cNvSpPr txBox="1">
            <a:spLocks/>
          </p:cNvSpPr>
          <p:nvPr/>
        </p:nvSpPr>
        <p:spPr>
          <a:xfrm>
            <a:off x="5934015" y="1963697"/>
            <a:ext cx="2576001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Icinga</a:t>
            </a:r>
            <a:endParaRPr lang="en" b="1" dirty="0"/>
          </a:p>
          <a:p>
            <a:pPr>
              <a:buFont typeface="Lato"/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39" name="Shape 512"/>
          <p:cNvSpPr/>
          <p:nvPr/>
        </p:nvSpPr>
        <p:spPr>
          <a:xfrm>
            <a:off x="6029194" y="157762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Rectángulo 40">
            <a:hlinkClick r:id="rId9"/>
          </p:cNvPr>
          <p:cNvSpPr/>
          <p:nvPr/>
        </p:nvSpPr>
        <p:spPr>
          <a:xfrm>
            <a:off x="5867652" y="3247102"/>
            <a:ext cx="287290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https://www.openhub.net/p/icinga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1531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359</Words>
  <Application>Microsoft Office PowerPoint</Application>
  <PresentationFormat>Presentación en pantalla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Raleway</vt:lpstr>
      <vt:lpstr>Late</vt:lpstr>
      <vt:lpstr>Calibri</vt:lpstr>
      <vt:lpstr>Arial</vt:lpstr>
      <vt:lpstr>Times New Roman</vt:lpstr>
      <vt:lpstr>Lato</vt:lpstr>
      <vt:lpstr>Antonio template</vt:lpstr>
      <vt:lpstr>3. Fuentes de Información</vt:lpstr>
      <vt:lpstr>Fuentes de Monitorización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cp:lastModifiedBy>Iván Alejandro Marugán</cp:lastModifiedBy>
  <cp:revision>8</cp:revision>
  <dcterms:modified xsi:type="dcterms:W3CDTF">2017-03-20T11:33:34Z</dcterms:modified>
</cp:coreProperties>
</file>