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9144000" cy="6858000" type="screen4x3"/>
  <p:notesSz cx="6858000" cy="9144000"/>
  <p:embeddedFontLst>
    <p:embeddedFont>
      <p:font typeface="Raleway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Lat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%3A10.1007%2F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PandoraFMS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7083" y="1779443"/>
            <a:ext cx="6957388" cy="3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Planes de pago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212" y="1879057"/>
            <a:ext cx="6961239" cy="31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de soporte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3700" y="2041555"/>
            <a:ext cx="7272020" cy="21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Plugins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3289" y="4032967"/>
            <a:ext cx="7901285" cy="1738569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43911" y="1747837"/>
            <a:ext cx="540004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nagios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1948" y="2121975"/>
            <a:ext cx="8068433" cy="24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Versiones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8771" y="1680701"/>
            <a:ext cx="5684265" cy="43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Pack de soporte telefónico y </a:t>
            </a:r>
            <a:r>
              <a:rPr lang="es-ES" dirty="0" err="1"/>
              <a:t>webinars</a:t>
            </a:r>
            <a:r>
              <a:rPr lang="es-ES" dirty="0"/>
              <a:t>…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53039"/>
            <a:ext cx="4306528" cy="162349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691" y="1653039"/>
            <a:ext cx="4221521" cy="1827581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1312739" y="3849441"/>
            <a:ext cx="6043561" cy="22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6813" y="2079266"/>
            <a:ext cx="8206085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92" y="1800541"/>
            <a:ext cx="4298950" cy="219011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52547" y="4260478"/>
            <a:ext cx="5400040" cy="20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 de financiación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593" y="1997044"/>
            <a:ext cx="7527659" cy="26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1310</Words>
  <Application>Microsoft Office PowerPoint</Application>
  <PresentationFormat>Presentación en pantalla (4:3)</PresentationFormat>
  <Paragraphs>187</Paragraphs>
  <Slides>42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Arial</vt:lpstr>
      <vt:lpstr>Late</vt:lpstr>
      <vt:lpstr>Raleway</vt:lpstr>
      <vt:lpstr>Times New Roman</vt:lpstr>
      <vt:lpstr>Calibri</vt:lpstr>
      <vt:lpstr>Lato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Recursos PandoraFMS</vt:lpstr>
      <vt:lpstr>Planes de pago</vt:lpstr>
      <vt:lpstr>Servicio de soporte</vt:lpstr>
      <vt:lpstr>Plugins</vt:lpstr>
      <vt:lpstr>Recursos nagios</vt:lpstr>
      <vt:lpstr>Versiones</vt:lpstr>
      <vt:lpstr>Pack de soporte telefónico y webinars…</vt:lpstr>
      <vt:lpstr>Librerías</vt:lpstr>
      <vt:lpstr>Ayudas</vt:lpstr>
      <vt:lpstr>Créditos de financiación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Corral García Daniel</cp:lastModifiedBy>
  <cp:revision>23</cp:revision>
  <dcterms:modified xsi:type="dcterms:W3CDTF">2017-03-19T17:26:45Z</dcterms:modified>
</cp:coreProperties>
</file>