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87" r:id="rId6"/>
    <p:sldId id="288" r:id="rId7"/>
    <p:sldId id="284" r:id="rId8"/>
    <p:sldId id="285" r:id="rId9"/>
    <p:sldId id="289" r:id="rId10"/>
    <p:sldId id="301" r:id="rId11"/>
    <p:sldId id="298" r:id="rId12"/>
    <p:sldId id="299" r:id="rId13"/>
    <p:sldId id="302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Lato" panose="020B0604020202020204" charset="0"/>
      <p:regular r:id="rId51"/>
      <p:bold r:id="rId52"/>
      <p:italic r:id="rId53"/>
      <p:boldItalic r:id="rId54"/>
    </p:embeddedFont>
    <p:embeddedFont>
      <p:font typeface="Raleway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56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7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7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18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wnload.springer.com/static/pdf/951/art:10.1007/s10723-015-9357-4.pdf?originUrl=http://link.springer.com/article/10.1007/s10723-015-9357-4&amp;token2=exp=1489917633~acl=/static/pdf/951/art:10.1007/s10723-015-9357-4.pdf?originUrl%3Dhttp://link.springer.com/article/10.1007/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hyperlink" Target="https://www.openhub.net/p/PandoraFM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orafms.com/" TargetMode="External"/><Relationship Id="rId5" Type="http://schemas.openxmlformats.org/officeDocument/2006/relationships/hyperlink" Target="https://www.icinga.com/" TargetMode="External"/><Relationship Id="rId4" Type="http://schemas.openxmlformats.org/officeDocument/2006/relationships/hyperlink" Target="https://github.com/icinga/wiki-archive" TargetMode="External"/><Relationship Id="rId9" Type="http://schemas.openxmlformats.org/officeDocument/2006/relationships/hyperlink" Target="https://www.openhub.net/p/icing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4" y="3785246"/>
            <a:ext cx="7522923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Monitorización:</a:t>
            </a:r>
            <a:br>
              <a:rPr lang="es-ES" dirty="0"/>
            </a:br>
            <a:r>
              <a:rPr lang="es-ES" dirty="0" err="1"/>
              <a:t>Icinga</a:t>
            </a:r>
            <a:r>
              <a:rPr lang="es-ES" dirty="0"/>
              <a:t> &amp; </a:t>
            </a:r>
            <a:r>
              <a:rPr lang="es-ES" dirty="0" err="1"/>
              <a:t>PandoraFMS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TG1</a:t>
            </a:r>
            <a:endParaRPr lang="en" dirty="0"/>
          </a:p>
        </p:txBody>
      </p:sp>
      <p:pic>
        <p:nvPicPr>
          <p:cNvPr id="1026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6140013"/>
            <a:ext cx="1790879" cy="65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17" y="5777294"/>
            <a:ext cx="1365063" cy="1013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6.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Ayudas para estudiar las tecnologías.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200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Ayudas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03092" y="1800541"/>
            <a:ext cx="4298950" cy="219011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52547" y="4260478"/>
            <a:ext cx="5400040" cy="209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6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Créditos de financiación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8593" y="1997044"/>
            <a:ext cx="7527659" cy="26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2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7.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Recursos para implementar las tecnologías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9330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PandoraFMS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757083" y="1779443"/>
            <a:ext cx="6957388" cy="39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7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Planes de pago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01212" y="1879057"/>
            <a:ext cx="6961239" cy="31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 de soporte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3700" y="2041555"/>
            <a:ext cx="7272020" cy="21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98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Plugins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3289" y="4032967"/>
            <a:ext cx="7901285" cy="1738569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43911" y="1747837"/>
            <a:ext cx="540004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4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nagios</a:t>
            </a:r>
            <a:endParaRPr lang="es-ES" dirty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1948" y="2121975"/>
            <a:ext cx="8068433" cy="24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1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Versiones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8771" y="1680701"/>
            <a:ext cx="5684265" cy="43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3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¡H</a:t>
            </a:r>
            <a:r>
              <a:rPr lang="es-ES" sz="6000" dirty="0">
                <a:solidFill>
                  <a:srgbClr val="7ECEFD"/>
                </a:solidFill>
              </a:rPr>
              <a:t>ola</a:t>
            </a:r>
            <a:r>
              <a:rPr lang="en" sz="60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800" b="1" dirty="0">
                <a:solidFill>
                  <a:srgbClr val="2185C5"/>
                </a:solidFill>
              </a:rPr>
              <a:t>Somos el grupo 6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Integrantes del grupo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Sergio Martín Míguez (</a:t>
            </a:r>
            <a:r>
              <a:rPr lang="es-ES" dirty="0"/>
              <a:t>Coordinador</a:t>
            </a:r>
            <a:r>
              <a:rPr lang="en" dirty="0"/>
              <a:t>)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Iv</a:t>
            </a:r>
            <a:r>
              <a:rPr lang="es-ES" dirty="0"/>
              <a:t>án Alejandro </a:t>
            </a:r>
            <a:r>
              <a:rPr lang="es-ES" dirty="0" err="1"/>
              <a:t>Marugán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Daniel Corral García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Juan Felipe Martín </a:t>
            </a:r>
            <a:r>
              <a:rPr lang="es-ES" dirty="0" err="1"/>
              <a:t>Martín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Silvia del Valle Recio 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95" name="Shape 95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Pack de soporte telefónico y </a:t>
            </a:r>
            <a:r>
              <a:rPr lang="es-ES" dirty="0" err="1"/>
              <a:t>webinars</a:t>
            </a:r>
            <a:r>
              <a:rPr lang="es-ES" dirty="0"/>
              <a:t>…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53039"/>
            <a:ext cx="4306528" cy="1623490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4499691" y="1653039"/>
            <a:ext cx="4221521" cy="1827581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1312739" y="3849441"/>
            <a:ext cx="6043561" cy="22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2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6813" y="2079266"/>
            <a:ext cx="8206085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30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{070A63BD-01B4-4B4B-9D4A-FC97D9B464FF}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Descripción del tipo de tecnología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Aspectos a tener en cuenta sobre la monitorización.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9" name="Shape 179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798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La monitorización es la supervisión continua y generación de alertas de los estados de los servicios o hosts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6" name="Shape 31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3" name="Shape 3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Shape 32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1" name="Shape 33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5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1" name="Shape 3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2" name="Shape 36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5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9" name="Shape 36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3" name="Shape 37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2" name="Shape 38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5" name="Shape 38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8" name="Shape 38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1" name="Shape 39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4" name="Shape 39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9" name="Shape 39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2" name="Shape 40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7" name="Shape 40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10" name="Shape 41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6" name="Shape 41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5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1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9" name="Shape 4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2" name="Shape 44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5" name="Shape 44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9" name="Shape 4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2" name="Shape 45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8" name="Shape 4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3" name="Shape 4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6" name="Shape 46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70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3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9" name="Shape 47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2" name="Shape 48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7" name="Shape 48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1" name="Shape 49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4" name="Shape 49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8" name="Shape 49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7" name="Shape 50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4" name="Shape 5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7" name="Shape 5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Shape 52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4" name="Shape 5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9" name="Shape 5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4" name="Shape 54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50" name="Shape 5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Shape 55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8" name="Shape 5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4" name="Shape 56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70" name="Shape 57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3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1" name="Shape 58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5" name="Shape 59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vigila equipos y servicios.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alertas.</a:t>
            </a:r>
            <a:endParaRPr lang="en" sz="2400" dirty="0">
              <a:solidFill>
                <a:schemeClr val="lt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82" y="1634848"/>
            <a:ext cx="4105643" cy="15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4" y="4973996"/>
            <a:ext cx="7402607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monitoriza sistemas, aplicaciones o dispositivos de red.</a:t>
            </a:r>
          </a:p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 con o sin agentes.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31" y="1006225"/>
            <a:ext cx="308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</a:t>
            </a:r>
            <a:r>
              <a:rPr lang="es-ES" dirty="0" err="1"/>
              <a:t>PandoraFMS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</a:t>
            </a:r>
            <a:r>
              <a:rPr lang="es-ES" sz="1200" dirty="0" err="1"/>
              <a:t>Icinga</a:t>
            </a:r>
            <a:r>
              <a:rPr lang="es-ES" sz="1200" dirty="0"/>
              <a:t>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1" y="2002537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Icinga</a:t>
            </a:r>
            <a:r>
              <a:rPr lang="es-ES" sz="1200" dirty="0"/>
              <a:t>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1732527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https://pandorafms.com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PandoraFMS</a:t>
            </a:r>
            <a:r>
              <a:rPr lang="es-ES" sz="1200" dirty="0"/>
              <a:t>. En ella se encuentra todo lo relacionado a la tecnología: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precios,  cursos de entrenamiento...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502275" y="4797254"/>
            <a:ext cx="2459101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PandoraFMS</a:t>
            </a:r>
            <a:endParaRPr lang="en" b="1" dirty="0"/>
          </a:p>
          <a:p>
            <a:pPr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502788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Icinga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3597966" y="1625778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769939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5597454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3502787" y="3254226"/>
            <a:ext cx="22813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icinga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18038" y="6404998"/>
            <a:ext cx="2215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https://pandorafms.com</a:t>
            </a:r>
            <a:endParaRPr lang="es-ES" sz="1200" i="1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02275" y="6403939"/>
            <a:ext cx="332334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https://www.openhub.net/p/PandoraFMS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ndora F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45332"/>
            <a:ext cx="2028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225"/>
          <p:cNvSpPr txBox="1">
            <a:spLocks/>
          </p:cNvSpPr>
          <p:nvPr/>
        </p:nvSpPr>
        <p:spPr>
          <a:xfrm>
            <a:off x="5934015" y="1963697"/>
            <a:ext cx="2576001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Icinga</a:t>
            </a:r>
            <a:endParaRPr lang="en" b="1" dirty="0"/>
          </a:p>
          <a:p>
            <a:pPr>
              <a:buFont typeface="Lato"/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39" name="Shape 512"/>
          <p:cNvSpPr/>
          <p:nvPr/>
        </p:nvSpPr>
        <p:spPr>
          <a:xfrm>
            <a:off x="6029194" y="157762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Rectángulo 40">
            <a:hlinkClick r:id="rId9"/>
          </p:cNvPr>
          <p:cNvSpPr/>
          <p:nvPr/>
        </p:nvSpPr>
        <p:spPr>
          <a:xfrm>
            <a:off x="5867652" y="3247102"/>
            <a:ext cx="287290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https://www.openhub.net/p/icinga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3064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1325</Words>
  <Application>Microsoft Office PowerPoint</Application>
  <PresentationFormat>Presentación en pantalla (4:3)</PresentationFormat>
  <Paragraphs>191</Paragraphs>
  <Slides>44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1" baseType="lpstr">
      <vt:lpstr>Calibri</vt:lpstr>
      <vt:lpstr>Lato</vt:lpstr>
      <vt:lpstr>Arial</vt:lpstr>
      <vt:lpstr>Raleway</vt:lpstr>
      <vt:lpstr>Times New Roman</vt:lpstr>
      <vt:lpstr>Late</vt:lpstr>
      <vt:lpstr>Antonio template</vt:lpstr>
      <vt:lpstr>Monitorización: Icinga &amp; PandoraFMS  TG1</vt:lpstr>
      <vt:lpstr>¡Hola!</vt:lpstr>
      <vt:lpstr>1. Descripción del tipo de tecnología</vt:lpstr>
      <vt:lpstr>Presentación de PowerPoint</vt:lpstr>
      <vt:lpstr>Sistema multiplataforma</vt:lpstr>
      <vt:lpstr>Sistema multiplataforma</vt:lpstr>
      <vt:lpstr>3. Fuentes de Información</vt:lpstr>
      <vt:lpstr>Fuentes de Monitorización</vt:lpstr>
      <vt:lpstr>Presentación de PowerPoint</vt:lpstr>
      <vt:lpstr>6. Ayudas para estudiar las tecnologías.</vt:lpstr>
      <vt:lpstr>Ayudas</vt:lpstr>
      <vt:lpstr>Créditos de financiación</vt:lpstr>
      <vt:lpstr>7. Recursos para implementar las tecnologías</vt:lpstr>
      <vt:lpstr>Recursos PandoraFMS</vt:lpstr>
      <vt:lpstr>Planes de pago</vt:lpstr>
      <vt:lpstr>Servicio de soporte</vt:lpstr>
      <vt:lpstr>Plugins</vt:lpstr>
      <vt:lpstr>Recursos nagios</vt:lpstr>
      <vt:lpstr>Versiones</vt:lpstr>
      <vt:lpstr>Pack de soporte telefónico y webinars…</vt:lpstr>
      <vt:lpstr>Librerías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dc:creator>Sergio Martín Miguez</dc:creator>
  <cp:lastModifiedBy>Corral García Daniel</cp:lastModifiedBy>
  <cp:revision>24</cp:revision>
  <dcterms:modified xsi:type="dcterms:W3CDTF">2017-03-19T17:32:03Z</dcterms:modified>
</cp:coreProperties>
</file>